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61" r:id="rId6"/>
    <p:sldId id="262" r:id="rId7"/>
    <p:sldId id="264" r:id="rId8"/>
    <p:sldId id="263" r:id="rId9"/>
    <p:sldId id="266" r:id="rId10"/>
    <p:sldId id="259" r:id="rId11"/>
    <p:sldId id="26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8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6C70-2761-4FC2-BB1B-68AF727B3AF7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3FCCF-AACA-4ECA-9157-125448C017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6C70-2761-4FC2-BB1B-68AF727B3AF7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3FCCF-AACA-4ECA-9157-125448C017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6C70-2761-4FC2-BB1B-68AF727B3AF7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3FCCF-AACA-4ECA-9157-125448C017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6C70-2761-4FC2-BB1B-68AF727B3AF7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3FCCF-AACA-4ECA-9157-125448C017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6C70-2761-4FC2-BB1B-68AF727B3AF7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3FCCF-AACA-4ECA-9157-125448C017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6C70-2761-4FC2-BB1B-68AF727B3AF7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3FCCF-AACA-4ECA-9157-125448C017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6C70-2761-4FC2-BB1B-68AF727B3AF7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3FCCF-AACA-4ECA-9157-125448C017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6C70-2761-4FC2-BB1B-68AF727B3AF7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3FCCF-AACA-4ECA-9157-125448C017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6C70-2761-4FC2-BB1B-68AF727B3AF7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3FCCF-AACA-4ECA-9157-125448C017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6C70-2761-4FC2-BB1B-68AF727B3AF7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3FCCF-AACA-4ECA-9157-125448C017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6C70-2761-4FC2-BB1B-68AF727B3AF7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3FCCF-AACA-4ECA-9157-125448C017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B6C70-2761-4FC2-BB1B-68AF727B3AF7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3FCCF-AACA-4ECA-9157-125448C017C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1"/>
            <a:ext cx="7772400" cy="5334000"/>
          </a:xfrm>
        </p:spPr>
        <p:txBody>
          <a:bodyPr/>
          <a:lstStyle/>
          <a:p>
            <a:r>
              <a:rPr lang="en-US" dirty="0" smtClean="0"/>
              <a:t>Elephant (singular)</a:t>
            </a:r>
            <a:br>
              <a:rPr lang="en-US" dirty="0" smtClean="0"/>
            </a:br>
            <a:r>
              <a:rPr lang="en-US" dirty="0" smtClean="0"/>
              <a:t>Elephants (plural)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Elephant</a:t>
            </a:r>
            <a:r>
              <a:rPr lang="en-US" sz="4600" b="1" dirty="0" smtClean="0">
                <a:solidFill>
                  <a:srgbClr val="FF0000"/>
                </a:solidFill>
              </a:rPr>
              <a:t>’s</a:t>
            </a:r>
            <a:r>
              <a:rPr lang="en-US" dirty="0" smtClean="0"/>
              <a:t> (singular possessive)</a:t>
            </a:r>
            <a:br>
              <a:rPr lang="en-US" dirty="0" smtClean="0"/>
            </a:br>
            <a:r>
              <a:rPr lang="en-US" dirty="0" smtClean="0"/>
              <a:t> Elephant</a:t>
            </a:r>
            <a:r>
              <a:rPr lang="en-US" sz="4600" b="1" dirty="0" smtClean="0">
                <a:solidFill>
                  <a:srgbClr val="FF0000"/>
                </a:solidFill>
              </a:rPr>
              <a:t>s’ </a:t>
            </a:r>
            <a:r>
              <a:rPr lang="en-US" dirty="0" smtClean="0"/>
              <a:t>(singular possessive)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files.brothersoft.com/e/elephant-family_98999-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304800"/>
            <a:ext cx="9985375" cy="62408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jpegwallpapers.com/images/wallpapers/Elephant-3-40892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wfiles.brothersoft.com/b/big-elephant_98987-160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love-wallpapers.net/wp-content/uploads/2013/07/Baby-elephant-and-footb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4.bp.blogspot.com/-h2Ufs4Yn-bs/Tnk012ctywI/AAAAAAAABKk/zsbR3JIcDFc/s1600/Baby-Elephant-High-Quality-wallpapers.stillmaza.com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77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loadpaper.com/large/Elephants_wallpapers_25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wallsave.com/wallpapers/1024x768/cartoon-elephant/235476/cartoon-elephant-elephants-2354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cepolina.com/photo/nature/animals/jungle-animals/elephant/4/animal-elephant-couple-lo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static.freepik.com/free-photo/animal-safari-delta-%20-africa-elephant-okavango_121-552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1410" y="304800"/>
            <a:ext cx="9195410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mytravelstoryblog.files.wordpress.com/2013/06/img_78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4</Words>
  <Application>Microsoft Office PowerPoint</Application>
  <PresentationFormat>On-screen Show (4:3)</PresentationFormat>
  <Paragraphs>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Elephant (singular) Elephants (plural)  Elephant’s (singular possessive)  Elephants’ (singular possessive)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Elephants</dc:title>
  <dc:creator>kanine</dc:creator>
  <cp:lastModifiedBy>kanine</cp:lastModifiedBy>
  <cp:revision>5</cp:revision>
  <dcterms:created xsi:type="dcterms:W3CDTF">2014-01-13T03:28:44Z</dcterms:created>
  <dcterms:modified xsi:type="dcterms:W3CDTF">2014-01-13T04:07:47Z</dcterms:modified>
</cp:coreProperties>
</file>