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07" r:id="rId2"/>
    <p:sldId id="257" r:id="rId3"/>
    <p:sldId id="263" r:id="rId4"/>
    <p:sldId id="264" r:id="rId5"/>
    <p:sldId id="260" r:id="rId6"/>
    <p:sldId id="270" r:id="rId7"/>
    <p:sldId id="259" r:id="rId8"/>
    <p:sldId id="271" r:id="rId9"/>
    <p:sldId id="272" r:id="rId10"/>
  </p:sldIdLst>
  <p:sldSz cx="9144000" cy="6858000" type="screen4x3"/>
  <p:notesSz cx="6858000" cy="9144000"/>
  <p:embeddedFontLst>
    <p:embeddedFont>
      <p:font typeface="Intuitive" charset="0"/>
      <p:bold r:id="rId11"/>
    </p:embeddedFont>
    <p:embeddedFont>
      <p:font typeface="HelloDoodlePrint" charset="0"/>
      <p:regular r:id="rId12"/>
    </p:embeddedFont>
    <p:embeddedFont>
      <p:font typeface="PickUpSticks" charset="0"/>
      <p:regular r:id="rId13"/>
    </p:embeddedFont>
    <p:embeddedFont>
      <p:font typeface="GungsuhChe" pitchFamily="49" charset="-127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Sweet Cheeks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004F8A"/>
    <a:srgbClr val="918BE5"/>
    <a:srgbClr val="B1ACEC"/>
    <a:srgbClr val="57257D"/>
    <a:srgbClr val="9900FF"/>
    <a:srgbClr val="0085B4"/>
    <a:srgbClr val="006C92"/>
    <a:srgbClr val="788DF4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>
      <p:cViewPr>
        <p:scale>
          <a:sx n="75" d="100"/>
          <a:sy n="75" d="100"/>
        </p:scale>
        <p:origin x="-1056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0997-A8DD-4E83-A111-432216E9DB8F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83A0-6F6D-43D7-954E-16F93DCCD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55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0997-A8DD-4E83-A111-432216E9DB8F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83A0-6F6D-43D7-954E-16F93DCCD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79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0997-A8DD-4E83-A111-432216E9DB8F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83A0-6F6D-43D7-954E-16F93DCCD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6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0997-A8DD-4E83-A111-432216E9DB8F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83A0-6F6D-43D7-954E-16F93DCCD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75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0997-A8DD-4E83-A111-432216E9DB8F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83A0-6F6D-43D7-954E-16F93DCCD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3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0997-A8DD-4E83-A111-432216E9DB8F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83A0-6F6D-43D7-954E-16F93DCCD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3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0997-A8DD-4E83-A111-432216E9DB8F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83A0-6F6D-43D7-954E-16F93DCCD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67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0997-A8DD-4E83-A111-432216E9DB8F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83A0-6F6D-43D7-954E-16F93DCCD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0997-A8DD-4E83-A111-432216E9DB8F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83A0-6F6D-43D7-954E-16F93DCCD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1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0997-A8DD-4E83-A111-432216E9DB8F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83A0-6F6D-43D7-954E-16F93DCCD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3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0997-A8DD-4E83-A111-432216E9DB8F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83A0-6F6D-43D7-954E-16F93DCCD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4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0997-A8DD-4E83-A111-432216E9DB8F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583A0-6F6D-43D7-954E-16F93DCCD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2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0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0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microsoft.com/office/2007/relationships/hdphoto" Target="../media/hdphoto8.wdp"/><Relationship Id="rId4" Type="http://schemas.microsoft.com/office/2007/relationships/hdphoto" Target="../media/hdphoto2.wdp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-697729" y="-304802"/>
            <a:ext cx="10679929" cy="78486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Presentation1 - Microsoft PowerPoint non-commercial use (Trial)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56" b="81586" l="34877" r="64255">
                        <a14:backgroundMark x1="43054" y1="38306" x2="43054" y2="38306"/>
                        <a14:backgroundMark x1="44211" y1="38441" x2="44211" y2="38441"/>
                        <a14:backgroundMark x1="45224" y1="38306" x2="45224" y2="38306"/>
                        <a14:backgroundMark x1="46527" y1="38575" x2="46527" y2="38575"/>
                        <a14:backgroundMark x1="47829" y1="38575" x2="47829" y2="38575"/>
                        <a14:backgroundMark x1="48987" y1="38441" x2="48987" y2="38441"/>
                        <a14:backgroundMark x1="50072" y1="38710" x2="50072" y2="38710"/>
                        <a14:backgroundMark x1="51375" y1="38441" x2="51375" y2="38441"/>
                        <a14:backgroundMark x1="52315" y1="38575" x2="52315" y2="38575"/>
                        <a14:backgroundMark x1="53473" y1="38575" x2="53473" y2="38575"/>
                        <a14:backgroundMark x1="54776" y1="38710" x2="54776" y2="38710"/>
                        <a14:backgroundMark x1="55644" y1="38575" x2="55644" y2="38575"/>
                        <a14:backgroundMark x1="56946" y1="38575" x2="56946" y2="38575"/>
                        <a14:backgroundMark x1="58104" y1="38710" x2="58104" y2="38710"/>
                        <a14:backgroundMark x1="43054" y1="40457" x2="43054" y2="40457"/>
                        <a14:backgroundMark x1="44211" y1="40591" x2="44211" y2="40591"/>
                        <a14:backgroundMark x1="45441" y1="40591" x2="45441" y2="40591"/>
                        <a14:backgroundMark x1="46527" y1="40591" x2="46527" y2="40591"/>
                        <a14:backgroundMark x1="47829" y1="40591" x2="47829" y2="40591"/>
                        <a14:backgroundMark x1="48842" y1="40591" x2="48842" y2="40591"/>
                        <a14:backgroundMark x1="50072" y1="40860" x2="50072" y2="40860"/>
                        <a14:backgroundMark x1="51230" y1="40860" x2="51230" y2="40860"/>
                        <a14:backgroundMark x1="52388" y1="40591" x2="52388" y2="40591"/>
                        <a14:backgroundMark x1="53401" y1="40591" x2="53401" y2="40591"/>
                        <a14:backgroundMark x1="54703" y1="40591" x2="54703" y2="40591"/>
                        <a14:backgroundMark x1="55716" y1="40323" x2="55716" y2="40323"/>
                        <a14:backgroundMark x1="56657" y1="40457" x2="56657" y2="40457"/>
                        <a14:backgroundMark x1="57959" y1="40323" x2="57959" y2="40323"/>
                        <a14:backgroundMark x1="57887" y1="43011" x2="57887" y2="43011"/>
                        <a14:backgroundMark x1="56729" y1="42742" x2="56729" y2="42742"/>
                        <a14:backgroundMark x1="55789" y1="42742" x2="55789" y2="42742"/>
                        <a14:backgroundMark x1="54559" y1="42608" x2="54559" y2="42608"/>
                        <a14:backgroundMark x1="53690" y1="42473" x2="53690" y2="42473"/>
                        <a14:backgroundMark x1="52098" y1="42742" x2="52098" y2="42742"/>
                        <a14:backgroundMark x1="51447" y1="42473" x2="51447" y2="42473"/>
                        <a14:backgroundMark x1="49928" y1="42742" x2="49928" y2="42742"/>
                        <a14:backgroundMark x1="48698" y1="42608" x2="48698" y2="42608"/>
                        <a14:backgroundMark x1="48046" y1="42608" x2="48046" y2="42608"/>
                        <a14:backgroundMark x1="46237" y1="42608" x2="46237" y2="42608"/>
                        <a14:backgroundMark x1="45297" y1="42742" x2="45297" y2="42742"/>
                        <a14:backgroundMark x1="44067" y1="42876" x2="44067" y2="42876"/>
                        <a14:backgroundMark x1="43126" y1="42876" x2="43126" y2="42876"/>
                        <a14:backgroundMark x1="42981" y1="45161" x2="42981" y2="45161"/>
                        <a14:backgroundMark x1="43054" y1="47043" x2="43054" y2="47043"/>
                        <a14:backgroundMark x1="42981" y1="49462" x2="42981" y2="49462"/>
                        <a14:backgroundMark x1="42981" y1="51344" x2="42981" y2="51344"/>
                        <a14:backgroundMark x1="43054" y1="53629" x2="43054" y2="53629"/>
                        <a14:backgroundMark x1="43054" y1="55780" x2="43054" y2="55780"/>
                        <a14:backgroundMark x1="42909" y1="58468" x2="42909" y2="58468"/>
                        <a14:backgroundMark x1="42909" y1="60349" x2="42909" y2="60349"/>
                        <a14:backgroundMark x1="42981" y1="62097" x2="42981" y2="62097"/>
                        <a14:backgroundMark x1="42981" y1="64247" x2="42981" y2="64247"/>
                        <a14:backgroundMark x1="42981" y1="66398" x2="42981" y2="66398"/>
                        <a14:backgroundMark x1="42981" y1="68414" x2="42981" y2="68414"/>
                        <a14:backgroundMark x1="44139" y1="68548" x2="44139" y2="68548"/>
                        <a14:backgroundMark x1="44067" y1="66935" x2="44067" y2="66935"/>
                        <a14:backgroundMark x1="44067" y1="64382" x2="44067" y2="64382"/>
                        <a14:backgroundMark x1="44067" y1="62500" x2="44067" y2="62500"/>
                        <a14:backgroundMark x1="44067" y1="60349" x2="44067" y2="60349"/>
                        <a14:backgroundMark x1="43994" y1="57930" x2="43994" y2="57930"/>
                        <a14:backgroundMark x1="44067" y1="55780" x2="44067" y2="55780"/>
                        <a14:backgroundMark x1="44139" y1="53495" x2="44139" y2="53495"/>
                        <a14:backgroundMark x1="44139" y1="51344" x2="44139" y2="51344"/>
                        <a14:backgroundMark x1="44067" y1="49328" x2="44067" y2="49328"/>
                        <a14:backgroundMark x1="44067" y1="47043" x2="44067" y2="47043"/>
                        <a14:backgroundMark x1="44067" y1="45161" x2="44067" y2="45161"/>
                        <a14:backgroundMark x1="45152" y1="45027" x2="45152" y2="45027"/>
                        <a14:backgroundMark x1="45224" y1="47446" x2="45224" y2="47446"/>
                        <a14:backgroundMark x1="45224" y1="49328" x2="45224" y2="49328"/>
                        <a14:backgroundMark x1="45297" y1="51747" x2="45297" y2="51747"/>
                        <a14:backgroundMark x1="45297" y1="53763" x2="45297" y2="53763"/>
                        <a14:backgroundMark x1="45297" y1="55645" x2="45297" y2="55645"/>
                        <a14:backgroundMark x1="45297" y1="58199" x2="45297" y2="58199"/>
                        <a14:backgroundMark x1="45297" y1="60349" x2="45297" y2="60349"/>
                        <a14:backgroundMark x1="45369" y1="62231" x2="45369" y2="62231"/>
                        <a14:backgroundMark x1="45369" y1="64651" x2="45369" y2="64651"/>
                        <a14:backgroundMark x1="45297" y1="66532" x2="45297" y2="66532"/>
                        <a14:backgroundMark x1="45224" y1="68683" x2="45224" y2="68683"/>
                        <a14:backgroundMark x1="46599" y1="68817" x2="46599" y2="68817"/>
                        <a14:backgroundMark x1="46454" y1="66532" x2="46454" y2="66532"/>
                        <a14:backgroundMark x1="46454" y1="64247" x2="46454" y2="64247"/>
                        <a14:backgroundMark x1="46454" y1="62231" x2="46454" y2="62231"/>
                        <a14:backgroundMark x1="46527" y1="60081" x2="46527" y2="60081"/>
                        <a14:backgroundMark x1="46527" y1="57930" x2="46527" y2="57930"/>
                        <a14:backgroundMark x1="46454" y1="55645" x2="46454" y2="55645"/>
                        <a14:backgroundMark x1="46454" y1="53898" x2="46454" y2="53898"/>
                        <a14:backgroundMark x1="46527" y1="51210" x2="46527" y2="51210"/>
                        <a14:backgroundMark x1="46527" y1="49597" x2="46527" y2="49597"/>
                        <a14:backgroundMark x1="46527" y1="46909" x2="46527" y2="46909"/>
                        <a14:backgroundMark x1="46454" y1="45027" x2="46454" y2="45027"/>
                        <a14:backgroundMark x1="47540" y1="45027" x2="47540" y2="45027"/>
                        <a14:backgroundMark x1="48987" y1="45027" x2="48987" y2="45027"/>
                        <a14:backgroundMark x1="48987" y1="46774" x2="48987" y2="46774"/>
                        <a14:backgroundMark x1="47757" y1="46909" x2="47757" y2="46909"/>
                        <a14:backgroundMark x1="50000" y1="44758" x2="50000" y2="44758"/>
                        <a14:backgroundMark x1="51230" y1="45027" x2="51230" y2="45027"/>
                        <a14:backgroundMark x1="52533" y1="44892" x2="52533" y2="44892"/>
                        <a14:backgroundMark x1="52243" y1="47043" x2="52243" y2="47043"/>
                        <a14:backgroundMark x1="51085" y1="47177" x2="51085" y2="47177"/>
                        <a14:backgroundMark x1="50217" y1="46909" x2="50217" y2="46909"/>
                        <a14:backgroundMark x1="53546" y1="44758" x2="53546" y2="44758"/>
                        <a14:backgroundMark x1="54414" y1="45027" x2="54414" y2="45027"/>
                        <a14:backgroundMark x1="55789" y1="44758" x2="55789" y2="44758"/>
                        <a14:backgroundMark x1="56874" y1="45161" x2="56874" y2="45161"/>
                        <a14:backgroundMark x1="58104" y1="45161" x2="58104" y2="45161"/>
                        <a14:backgroundMark x1="58104" y1="47043" x2="58104" y2="47043"/>
                        <a14:backgroundMark x1="56729" y1="47312" x2="56729" y2="47312"/>
                        <a14:backgroundMark x1="55789" y1="47312" x2="55789" y2="47312"/>
                        <a14:backgroundMark x1="54631" y1="47177" x2="54631" y2="47177"/>
                        <a14:backgroundMark x1="53618" y1="47177" x2="53618" y2="47177"/>
                        <a14:backgroundMark x1="58032" y1="49462" x2="58032" y2="49462"/>
                        <a14:backgroundMark x1="58032" y1="51210" x2="58032" y2="51210"/>
                        <a14:backgroundMark x1="58032" y1="53763" x2="58032" y2="53763"/>
                        <a14:backgroundMark x1="58032" y1="55914" x2="58032" y2="55914"/>
                        <a14:backgroundMark x1="57887" y1="58333" x2="57887" y2="58333"/>
                        <a14:backgroundMark x1="57887" y1="60215" x2="57887" y2="60215"/>
                        <a14:backgroundMark x1="57959" y1="62366" x2="57959" y2="62366"/>
                        <a14:backgroundMark x1="57959" y1="64785" x2="57959" y2="64785"/>
                        <a14:backgroundMark x1="57959" y1="66532" x2="57959" y2="66532"/>
                        <a14:backgroundMark x1="57959" y1="68548" x2="57959" y2="68548"/>
                        <a14:backgroundMark x1="56874" y1="68817" x2="56874" y2="68817"/>
                        <a14:backgroundMark x1="55861" y1="68817" x2="55861" y2="68817"/>
                        <a14:backgroundMark x1="54559" y1="68817" x2="54559" y2="68817"/>
                        <a14:backgroundMark x1="53329" y1="68817" x2="53329" y2="68817"/>
                        <a14:backgroundMark x1="52315" y1="68683" x2="52315" y2="68683"/>
                        <a14:backgroundMark x1="51230" y1="68683" x2="51230" y2="68683"/>
                        <a14:backgroundMark x1="50072" y1="68548" x2="50072" y2="68548"/>
                        <a14:backgroundMark x1="48842" y1="68548" x2="48842" y2="68548"/>
                        <a14:backgroundMark x1="47685" y1="68817" x2="47685" y2="68817"/>
                        <a14:backgroundMark x1="47612" y1="66532" x2="47612" y2="66532"/>
                        <a14:backgroundMark x1="48987" y1="66532" x2="48987" y2="66532"/>
                        <a14:backgroundMark x1="48842" y1="63978" x2="48842" y2="63978"/>
                        <a14:backgroundMark x1="48915" y1="62097" x2="48915" y2="62097"/>
                        <a14:backgroundMark x1="47974" y1="62097" x2="47974" y2="62097"/>
                        <a14:backgroundMark x1="47612" y1="60215" x2="47612" y2="60215"/>
                        <a14:backgroundMark x1="47685" y1="57796" x2="47685" y2="57796"/>
                        <a14:backgroundMark x1="47685" y1="55376" x2="47685" y2="55376"/>
                        <a14:backgroundMark x1="47685" y1="53495" x2="47685" y2="53495"/>
                        <a14:backgroundMark x1="47612" y1="51747" x2="47612" y2="51747"/>
                        <a14:backgroundMark x1="47612" y1="49462" x2="47612" y2="49462"/>
                        <a14:backgroundMark x1="48770" y1="49194" x2="48770" y2="49194"/>
                        <a14:backgroundMark x1="48987" y1="51613" x2="48987" y2="51613"/>
                        <a14:backgroundMark x1="48987" y1="53495" x2="48987" y2="53495"/>
                        <a14:backgroundMark x1="48987" y1="55914" x2="48987" y2="55914"/>
                        <a14:backgroundMark x1="48987" y1="57796" x2="48987" y2="57796"/>
                        <a14:backgroundMark x1="48987" y1="59812" x2="48987" y2="59812"/>
                        <a14:backgroundMark x1="50145" y1="66667" x2="50145" y2="66667"/>
                        <a14:backgroundMark x1="51302" y1="66801" x2="51302" y2="66801"/>
                        <a14:backgroundMark x1="52315" y1="66667" x2="52315" y2="66667"/>
                        <a14:backgroundMark x1="53473" y1="66667" x2="53473" y2="66667"/>
                        <a14:backgroundMark x1="54703" y1="66263" x2="54703" y2="66263"/>
                        <a14:backgroundMark x1="55716" y1="66398" x2="55716" y2="66398"/>
                        <a14:backgroundMark x1="57091" y1="66398" x2="57091" y2="66398"/>
                        <a14:backgroundMark x1="56874" y1="64382" x2="56874" y2="64382"/>
                        <a14:backgroundMark x1="56874" y1="62500" x2="56874" y2="62500"/>
                        <a14:backgroundMark x1="56802" y1="59543" x2="56802" y2="59543"/>
                        <a14:backgroundMark x1="56874" y1="57796" x2="56874" y2="57796"/>
                        <a14:backgroundMark x1="56802" y1="55511" x2="56802" y2="55511"/>
                        <a14:backgroundMark x1="56874" y1="53360" x2="56874" y2="53360"/>
                        <a14:backgroundMark x1="56874" y1="51344" x2="56874" y2="51344"/>
                        <a14:backgroundMark x1="56874" y1="49328" x2="56874" y2="49328"/>
                        <a14:backgroundMark x1="55933" y1="49194" x2="55933" y2="49194"/>
                        <a14:backgroundMark x1="54559" y1="49194" x2="54559" y2="49194"/>
                        <a14:backgroundMark x1="53401" y1="49194" x2="53401" y2="49194"/>
                        <a14:backgroundMark x1="52171" y1="49328" x2="52171" y2="49328"/>
                        <a14:backgroundMark x1="51085" y1="49194" x2="51085" y2="49194"/>
                        <a14:backgroundMark x1="50072" y1="49194" x2="50072" y2="49194"/>
                        <a14:backgroundMark x1="50072" y1="51210" x2="50072" y2="51210"/>
                        <a14:backgroundMark x1="51158" y1="51344" x2="51158" y2="51344"/>
                        <a14:backgroundMark x1="52243" y1="51344" x2="52243" y2="51344"/>
                        <a14:backgroundMark x1="53473" y1="51344" x2="53473" y2="51344"/>
                        <a14:backgroundMark x1="54703" y1="51344" x2="54703" y2="51344"/>
                        <a14:backgroundMark x1="55716" y1="51747" x2="55716" y2="51747"/>
                        <a14:backgroundMark x1="55789" y1="53360" x2="55789" y2="53360"/>
                        <a14:backgroundMark x1="54414" y1="53495" x2="54414" y2="53495"/>
                        <a14:backgroundMark x1="53329" y1="53898" x2="53329" y2="53898"/>
                        <a14:backgroundMark x1="52243" y1="53495" x2="52243" y2="53495"/>
                        <a14:backgroundMark x1="51230" y1="53898" x2="51230" y2="53898"/>
                        <a14:backgroundMark x1="50217" y1="53898" x2="50217" y2="53898"/>
                        <a14:backgroundMark x1="50000" y1="55511" x2="50000" y2="55511"/>
                        <a14:backgroundMark x1="51302" y1="55645" x2="51302" y2="55645"/>
                        <a14:backgroundMark x1="52460" y1="55780" x2="52460" y2="55780"/>
                        <a14:backgroundMark x1="53256" y1="55914" x2="53256" y2="55914"/>
                        <a14:backgroundMark x1="54631" y1="55645" x2="54631" y2="55645"/>
                        <a14:backgroundMark x1="55789" y1="55780" x2="55789" y2="55780"/>
                        <a14:backgroundMark x1="55861" y1="58199" x2="55861" y2="58199"/>
                        <a14:backgroundMark x1="54631" y1="58065" x2="54631" y2="58065"/>
                        <a14:backgroundMark x1="53473" y1="58065" x2="53473" y2="58065"/>
                        <a14:backgroundMark x1="52243" y1="58065" x2="52243" y2="58065"/>
                        <a14:backgroundMark x1="51158" y1="58065" x2="51158" y2="58065"/>
                        <a14:backgroundMark x1="50145" y1="58199" x2="50145" y2="58199"/>
                        <a14:backgroundMark x1="50072" y1="59677" x2="50072" y2="59677"/>
                        <a14:backgroundMark x1="51013" y1="60215" x2="51013" y2="60215"/>
                        <a14:backgroundMark x1="52315" y1="60081" x2="52315" y2="60081"/>
                        <a14:backgroundMark x1="53618" y1="59946" x2="53618" y2="59946"/>
                        <a14:backgroundMark x1="54703" y1="59946" x2="54703" y2="59946"/>
                        <a14:backgroundMark x1="55644" y1="59946" x2="55644" y2="59946"/>
                        <a14:backgroundMark x1="55716" y1="62500" x2="55716" y2="62500"/>
                        <a14:backgroundMark x1="54414" y1="62634" x2="54414" y2="62634"/>
                        <a14:backgroundMark x1="53401" y1="62231" x2="53401" y2="62231"/>
                        <a14:backgroundMark x1="52171" y1="62231" x2="52026" y2="62231"/>
                        <a14:backgroundMark x1="51013" y1="62231" x2="51013" y2="62231"/>
                        <a14:backgroundMark x1="50000" y1="62366" x2="50000" y2="62366"/>
                        <a14:backgroundMark x1="50000" y1="64113" x2="50000" y2="64113"/>
                        <a14:backgroundMark x1="51158" y1="64382" x2="51158" y2="64382"/>
                        <a14:backgroundMark x1="52243" y1="64382" x2="52243" y2="64382"/>
                        <a14:backgroundMark x1="53546" y1="64113" x2="53546" y2="64113"/>
                        <a14:backgroundMark x1="54631" y1="64247" x2="54631" y2="64247"/>
                        <a14:backgroundMark x1="55789" y1="64651" x2="55789" y2="64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24811" r="35606" b="18056"/>
          <a:stretch/>
        </p:blipFill>
        <p:spPr>
          <a:xfrm rot="21139477">
            <a:off x="-891022" y="1447801"/>
            <a:ext cx="2687782" cy="2812473"/>
          </a:xfrm>
          <a:prstGeom prst="rect">
            <a:avLst/>
          </a:prstGeom>
        </p:spPr>
      </p:pic>
      <p:pic>
        <p:nvPicPr>
          <p:cNvPr id="3" name="Picture 2" descr="Presentation1 - Microsoft PowerPoint non-commercial use (Trial)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56" b="81586" l="34877" r="64255">
                        <a14:backgroundMark x1="43054" y1="38306" x2="43054" y2="38306"/>
                        <a14:backgroundMark x1="44211" y1="38441" x2="44211" y2="38441"/>
                        <a14:backgroundMark x1="45224" y1="38306" x2="45224" y2="38306"/>
                        <a14:backgroundMark x1="46527" y1="38575" x2="46527" y2="38575"/>
                        <a14:backgroundMark x1="47829" y1="38575" x2="47829" y2="38575"/>
                        <a14:backgroundMark x1="48987" y1="38441" x2="48987" y2="38441"/>
                        <a14:backgroundMark x1="50072" y1="38710" x2="50072" y2="38710"/>
                        <a14:backgroundMark x1="51375" y1="38441" x2="51375" y2="38441"/>
                        <a14:backgroundMark x1="52315" y1="38575" x2="52315" y2="38575"/>
                        <a14:backgroundMark x1="53473" y1="38575" x2="53473" y2="38575"/>
                        <a14:backgroundMark x1="54776" y1="38710" x2="54776" y2="38710"/>
                        <a14:backgroundMark x1="55644" y1="38575" x2="55644" y2="38575"/>
                        <a14:backgroundMark x1="56946" y1="38575" x2="56946" y2="38575"/>
                        <a14:backgroundMark x1="58104" y1="38710" x2="58104" y2="38710"/>
                        <a14:backgroundMark x1="43054" y1="40457" x2="43054" y2="40457"/>
                        <a14:backgroundMark x1="44211" y1="40591" x2="44211" y2="40591"/>
                        <a14:backgroundMark x1="45441" y1="40591" x2="45441" y2="40591"/>
                        <a14:backgroundMark x1="46527" y1="40591" x2="46527" y2="40591"/>
                        <a14:backgroundMark x1="47829" y1="40591" x2="47829" y2="40591"/>
                        <a14:backgroundMark x1="48842" y1="40591" x2="48842" y2="40591"/>
                        <a14:backgroundMark x1="50072" y1="40860" x2="50072" y2="40860"/>
                        <a14:backgroundMark x1="51230" y1="40860" x2="51230" y2="40860"/>
                        <a14:backgroundMark x1="52388" y1="40591" x2="52388" y2="40591"/>
                        <a14:backgroundMark x1="53401" y1="40591" x2="53401" y2="40591"/>
                        <a14:backgroundMark x1="54703" y1="40591" x2="54703" y2="40591"/>
                        <a14:backgroundMark x1="55716" y1="40323" x2="55716" y2="40323"/>
                        <a14:backgroundMark x1="56657" y1="40457" x2="56657" y2="40457"/>
                        <a14:backgroundMark x1="57959" y1="40323" x2="57959" y2="40323"/>
                        <a14:backgroundMark x1="57887" y1="43011" x2="57887" y2="43011"/>
                        <a14:backgroundMark x1="56729" y1="42742" x2="56729" y2="42742"/>
                        <a14:backgroundMark x1="55789" y1="42742" x2="55789" y2="42742"/>
                        <a14:backgroundMark x1="54559" y1="42608" x2="54559" y2="42608"/>
                        <a14:backgroundMark x1="53690" y1="42473" x2="53690" y2="42473"/>
                        <a14:backgroundMark x1="52098" y1="42742" x2="52098" y2="42742"/>
                        <a14:backgroundMark x1="51447" y1="42473" x2="51447" y2="42473"/>
                        <a14:backgroundMark x1="49928" y1="42742" x2="49928" y2="42742"/>
                        <a14:backgroundMark x1="48698" y1="42608" x2="48698" y2="42608"/>
                        <a14:backgroundMark x1="48046" y1="42608" x2="48046" y2="42608"/>
                        <a14:backgroundMark x1="46237" y1="42608" x2="46237" y2="42608"/>
                        <a14:backgroundMark x1="45297" y1="42742" x2="45297" y2="42742"/>
                        <a14:backgroundMark x1="44067" y1="42876" x2="44067" y2="42876"/>
                        <a14:backgroundMark x1="43126" y1="42876" x2="43126" y2="42876"/>
                        <a14:backgroundMark x1="42981" y1="45161" x2="42981" y2="45161"/>
                        <a14:backgroundMark x1="43054" y1="47043" x2="43054" y2="47043"/>
                        <a14:backgroundMark x1="42981" y1="49462" x2="42981" y2="49462"/>
                        <a14:backgroundMark x1="42981" y1="51344" x2="42981" y2="51344"/>
                        <a14:backgroundMark x1="43054" y1="53629" x2="43054" y2="53629"/>
                        <a14:backgroundMark x1="43054" y1="55780" x2="43054" y2="55780"/>
                        <a14:backgroundMark x1="42909" y1="58468" x2="42909" y2="58468"/>
                        <a14:backgroundMark x1="42909" y1="60349" x2="42909" y2="60349"/>
                        <a14:backgroundMark x1="42981" y1="62097" x2="42981" y2="62097"/>
                        <a14:backgroundMark x1="42981" y1="64247" x2="42981" y2="64247"/>
                        <a14:backgroundMark x1="42981" y1="66398" x2="42981" y2="66398"/>
                        <a14:backgroundMark x1="42981" y1="68414" x2="42981" y2="68414"/>
                        <a14:backgroundMark x1="44139" y1="68548" x2="44139" y2="68548"/>
                        <a14:backgroundMark x1="44067" y1="66935" x2="44067" y2="66935"/>
                        <a14:backgroundMark x1="44067" y1="64382" x2="44067" y2="64382"/>
                        <a14:backgroundMark x1="44067" y1="62500" x2="44067" y2="62500"/>
                        <a14:backgroundMark x1="44067" y1="60349" x2="44067" y2="60349"/>
                        <a14:backgroundMark x1="43994" y1="57930" x2="43994" y2="57930"/>
                        <a14:backgroundMark x1="44067" y1="55780" x2="44067" y2="55780"/>
                        <a14:backgroundMark x1="44139" y1="53495" x2="44139" y2="53495"/>
                        <a14:backgroundMark x1="44139" y1="51344" x2="44139" y2="51344"/>
                        <a14:backgroundMark x1="44067" y1="49328" x2="44067" y2="49328"/>
                        <a14:backgroundMark x1="44067" y1="47043" x2="44067" y2="47043"/>
                        <a14:backgroundMark x1="44067" y1="45161" x2="44067" y2="45161"/>
                        <a14:backgroundMark x1="45152" y1="45027" x2="45152" y2="45027"/>
                        <a14:backgroundMark x1="45224" y1="47446" x2="45224" y2="47446"/>
                        <a14:backgroundMark x1="45224" y1="49328" x2="45224" y2="49328"/>
                        <a14:backgroundMark x1="45297" y1="51747" x2="45297" y2="51747"/>
                        <a14:backgroundMark x1="45297" y1="53763" x2="45297" y2="53763"/>
                        <a14:backgroundMark x1="45297" y1="55645" x2="45297" y2="55645"/>
                        <a14:backgroundMark x1="45297" y1="58199" x2="45297" y2="58199"/>
                        <a14:backgroundMark x1="45297" y1="60349" x2="45297" y2="60349"/>
                        <a14:backgroundMark x1="45369" y1="62231" x2="45369" y2="62231"/>
                        <a14:backgroundMark x1="45369" y1="64651" x2="45369" y2="64651"/>
                        <a14:backgroundMark x1="45297" y1="66532" x2="45297" y2="66532"/>
                        <a14:backgroundMark x1="45224" y1="68683" x2="45224" y2="68683"/>
                        <a14:backgroundMark x1="46599" y1="68817" x2="46599" y2="68817"/>
                        <a14:backgroundMark x1="46454" y1="66532" x2="46454" y2="66532"/>
                        <a14:backgroundMark x1="46454" y1="64247" x2="46454" y2="64247"/>
                        <a14:backgroundMark x1="46454" y1="62231" x2="46454" y2="62231"/>
                        <a14:backgroundMark x1="46527" y1="60081" x2="46527" y2="60081"/>
                        <a14:backgroundMark x1="46527" y1="57930" x2="46527" y2="57930"/>
                        <a14:backgroundMark x1="46454" y1="55645" x2="46454" y2="55645"/>
                        <a14:backgroundMark x1="46454" y1="53898" x2="46454" y2="53898"/>
                        <a14:backgroundMark x1="46527" y1="51210" x2="46527" y2="51210"/>
                        <a14:backgroundMark x1="46527" y1="49597" x2="46527" y2="49597"/>
                        <a14:backgroundMark x1="46527" y1="46909" x2="46527" y2="46909"/>
                        <a14:backgroundMark x1="46454" y1="45027" x2="46454" y2="45027"/>
                        <a14:backgroundMark x1="47540" y1="45027" x2="47540" y2="45027"/>
                        <a14:backgroundMark x1="48987" y1="45027" x2="48987" y2="45027"/>
                        <a14:backgroundMark x1="48987" y1="46774" x2="48987" y2="46774"/>
                        <a14:backgroundMark x1="47757" y1="46909" x2="47757" y2="46909"/>
                        <a14:backgroundMark x1="50000" y1="44758" x2="50000" y2="44758"/>
                        <a14:backgroundMark x1="51230" y1="45027" x2="51230" y2="45027"/>
                        <a14:backgroundMark x1="52533" y1="44892" x2="52533" y2="44892"/>
                        <a14:backgroundMark x1="52243" y1="47043" x2="52243" y2="47043"/>
                        <a14:backgroundMark x1="51085" y1="47177" x2="51085" y2="47177"/>
                        <a14:backgroundMark x1="50217" y1="46909" x2="50217" y2="46909"/>
                        <a14:backgroundMark x1="53546" y1="44758" x2="53546" y2="44758"/>
                        <a14:backgroundMark x1="54414" y1="45027" x2="54414" y2="45027"/>
                        <a14:backgroundMark x1="55789" y1="44758" x2="55789" y2="44758"/>
                        <a14:backgroundMark x1="56874" y1="45161" x2="56874" y2="45161"/>
                        <a14:backgroundMark x1="58104" y1="45161" x2="58104" y2="45161"/>
                        <a14:backgroundMark x1="58104" y1="47043" x2="58104" y2="47043"/>
                        <a14:backgroundMark x1="56729" y1="47312" x2="56729" y2="47312"/>
                        <a14:backgroundMark x1="55789" y1="47312" x2="55789" y2="47312"/>
                        <a14:backgroundMark x1="54631" y1="47177" x2="54631" y2="47177"/>
                        <a14:backgroundMark x1="53618" y1="47177" x2="53618" y2="47177"/>
                        <a14:backgroundMark x1="58032" y1="49462" x2="58032" y2="49462"/>
                        <a14:backgroundMark x1="58032" y1="51210" x2="58032" y2="51210"/>
                        <a14:backgroundMark x1="58032" y1="53763" x2="58032" y2="53763"/>
                        <a14:backgroundMark x1="58032" y1="55914" x2="58032" y2="55914"/>
                        <a14:backgroundMark x1="57887" y1="58333" x2="57887" y2="58333"/>
                        <a14:backgroundMark x1="57887" y1="60215" x2="57887" y2="60215"/>
                        <a14:backgroundMark x1="57959" y1="62366" x2="57959" y2="62366"/>
                        <a14:backgroundMark x1="57959" y1="64785" x2="57959" y2="64785"/>
                        <a14:backgroundMark x1="57959" y1="66532" x2="57959" y2="66532"/>
                        <a14:backgroundMark x1="57959" y1="68548" x2="57959" y2="68548"/>
                        <a14:backgroundMark x1="56874" y1="68817" x2="56874" y2="68817"/>
                        <a14:backgroundMark x1="55861" y1="68817" x2="55861" y2="68817"/>
                        <a14:backgroundMark x1="54559" y1="68817" x2="54559" y2="68817"/>
                        <a14:backgroundMark x1="53329" y1="68817" x2="53329" y2="68817"/>
                        <a14:backgroundMark x1="52315" y1="68683" x2="52315" y2="68683"/>
                        <a14:backgroundMark x1="51230" y1="68683" x2="51230" y2="68683"/>
                        <a14:backgroundMark x1="50072" y1="68548" x2="50072" y2="68548"/>
                        <a14:backgroundMark x1="48842" y1="68548" x2="48842" y2="68548"/>
                        <a14:backgroundMark x1="47685" y1="68817" x2="47685" y2="68817"/>
                        <a14:backgroundMark x1="47612" y1="66532" x2="47612" y2="66532"/>
                        <a14:backgroundMark x1="48987" y1="66532" x2="48987" y2="66532"/>
                        <a14:backgroundMark x1="48842" y1="63978" x2="48842" y2="63978"/>
                        <a14:backgroundMark x1="48915" y1="62097" x2="48915" y2="62097"/>
                        <a14:backgroundMark x1="47974" y1="62097" x2="47974" y2="62097"/>
                        <a14:backgroundMark x1="47612" y1="60215" x2="47612" y2="60215"/>
                        <a14:backgroundMark x1="47685" y1="57796" x2="47685" y2="57796"/>
                        <a14:backgroundMark x1="47685" y1="55376" x2="47685" y2="55376"/>
                        <a14:backgroundMark x1="47685" y1="53495" x2="47685" y2="53495"/>
                        <a14:backgroundMark x1="47612" y1="51747" x2="47612" y2="51747"/>
                        <a14:backgroundMark x1="47612" y1="49462" x2="47612" y2="49462"/>
                        <a14:backgroundMark x1="48770" y1="49194" x2="48770" y2="49194"/>
                        <a14:backgroundMark x1="48987" y1="51613" x2="48987" y2="51613"/>
                        <a14:backgroundMark x1="48987" y1="53495" x2="48987" y2="53495"/>
                        <a14:backgroundMark x1="48987" y1="55914" x2="48987" y2="55914"/>
                        <a14:backgroundMark x1="48987" y1="57796" x2="48987" y2="57796"/>
                        <a14:backgroundMark x1="48987" y1="59812" x2="48987" y2="59812"/>
                        <a14:backgroundMark x1="50145" y1="66667" x2="50145" y2="66667"/>
                        <a14:backgroundMark x1="51302" y1="66801" x2="51302" y2="66801"/>
                        <a14:backgroundMark x1="52315" y1="66667" x2="52315" y2="66667"/>
                        <a14:backgroundMark x1="53473" y1="66667" x2="53473" y2="66667"/>
                        <a14:backgroundMark x1="54703" y1="66263" x2="54703" y2="66263"/>
                        <a14:backgroundMark x1="55716" y1="66398" x2="55716" y2="66398"/>
                        <a14:backgroundMark x1="57091" y1="66398" x2="57091" y2="66398"/>
                        <a14:backgroundMark x1="56874" y1="64382" x2="56874" y2="64382"/>
                        <a14:backgroundMark x1="56874" y1="62500" x2="56874" y2="62500"/>
                        <a14:backgroundMark x1="56802" y1="59543" x2="56802" y2="59543"/>
                        <a14:backgroundMark x1="56874" y1="57796" x2="56874" y2="57796"/>
                        <a14:backgroundMark x1="56802" y1="55511" x2="56802" y2="55511"/>
                        <a14:backgroundMark x1="56874" y1="53360" x2="56874" y2="53360"/>
                        <a14:backgroundMark x1="56874" y1="51344" x2="56874" y2="51344"/>
                        <a14:backgroundMark x1="56874" y1="49328" x2="56874" y2="49328"/>
                        <a14:backgroundMark x1="55933" y1="49194" x2="55933" y2="49194"/>
                        <a14:backgroundMark x1="54559" y1="49194" x2="54559" y2="49194"/>
                        <a14:backgroundMark x1="53401" y1="49194" x2="53401" y2="49194"/>
                        <a14:backgroundMark x1="52171" y1="49328" x2="52171" y2="49328"/>
                        <a14:backgroundMark x1="51085" y1="49194" x2="51085" y2="49194"/>
                        <a14:backgroundMark x1="50072" y1="49194" x2="50072" y2="49194"/>
                        <a14:backgroundMark x1="50072" y1="51210" x2="50072" y2="51210"/>
                        <a14:backgroundMark x1="51158" y1="51344" x2="51158" y2="51344"/>
                        <a14:backgroundMark x1="52243" y1="51344" x2="52243" y2="51344"/>
                        <a14:backgroundMark x1="53473" y1="51344" x2="53473" y2="51344"/>
                        <a14:backgroundMark x1="54703" y1="51344" x2="54703" y2="51344"/>
                        <a14:backgroundMark x1="55716" y1="51747" x2="55716" y2="51747"/>
                        <a14:backgroundMark x1="55789" y1="53360" x2="55789" y2="53360"/>
                        <a14:backgroundMark x1="54414" y1="53495" x2="54414" y2="53495"/>
                        <a14:backgroundMark x1="53329" y1="53898" x2="53329" y2="53898"/>
                        <a14:backgroundMark x1="52243" y1="53495" x2="52243" y2="53495"/>
                        <a14:backgroundMark x1="51230" y1="53898" x2="51230" y2="53898"/>
                        <a14:backgroundMark x1="50217" y1="53898" x2="50217" y2="53898"/>
                        <a14:backgroundMark x1="50000" y1="55511" x2="50000" y2="55511"/>
                        <a14:backgroundMark x1="51302" y1="55645" x2="51302" y2="55645"/>
                        <a14:backgroundMark x1="52460" y1="55780" x2="52460" y2="55780"/>
                        <a14:backgroundMark x1="53256" y1="55914" x2="53256" y2="55914"/>
                        <a14:backgroundMark x1="54631" y1="55645" x2="54631" y2="55645"/>
                        <a14:backgroundMark x1="55789" y1="55780" x2="55789" y2="55780"/>
                        <a14:backgroundMark x1="55861" y1="58199" x2="55861" y2="58199"/>
                        <a14:backgroundMark x1="54631" y1="58065" x2="54631" y2="58065"/>
                        <a14:backgroundMark x1="53473" y1="58065" x2="53473" y2="58065"/>
                        <a14:backgroundMark x1="52243" y1="58065" x2="52243" y2="58065"/>
                        <a14:backgroundMark x1="51158" y1="58065" x2="51158" y2="58065"/>
                        <a14:backgroundMark x1="50145" y1="58199" x2="50145" y2="58199"/>
                        <a14:backgroundMark x1="50072" y1="59677" x2="50072" y2="59677"/>
                        <a14:backgroundMark x1="51013" y1="60215" x2="51013" y2="60215"/>
                        <a14:backgroundMark x1="52315" y1="60081" x2="52315" y2="60081"/>
                        <a14:backgroundMark x1="53618" y1="59946" x2="53618" y2="59946"/>
                        <a14:backgroundMark x1="54703" y1="59946" x2="54703" y2="59946"/>
                        <a14:backgroundMark x1="55644" y1="59946" x2="55644" y2="59946"/>
                        <a14:backgroundMark x1="55716" y1="62500" x2="55716" y2="62500"/>
                        <a14:backgroundMark x1="54414" y1="62634" x2="54414" y2="62634"/>
                        <a14:backgroundMark x1="53401" y1="62231" x2="53401" y2="62231"/>
                        <a14:backgroundMark x1="52171" y1="62231" x2="52026" y2="62231"/>
                        <a14:backgroundMark x1="51013" y1="62231" x2="51013" y2="62231"/>
                        <a14:backgroundMark x1="50000" y1="62366" x2="50000" y2="62366"/>
                        <a14:backgroundMark x1="50000" y1="64113" x2="50000" y2="64113"/>
                        <a14:backgroundMark x1="51158" y1="64382" x2="51158" y2="64382"/>
                        <a14:backgroundMark x1="52243" y1="64382" x2="52243" y2="64382"/>
                        <a14:backgroundMark x1="53546" y1="64113" x2="53546" y2="64113"/>
                        <a14:backgroundMark x1="54631" y1="64247" x2="54631" y2="64247"/>
                        <a14:backgroundMark x1="55789" y1="64651" x2="55789" y2="64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24811" r="35606" b="18056"/>
          <a:stretch/>
        </p:blipFill>
        <p:spPr>
          <a:xfrm rot="1159103">
            <a:off x="-372461" y="2727604"/>
            <a:ext cx="2687782" cy="2812473"/>
          </a:xfrm>
          <a:prstGeom prst="rect">
            <a:avLst/>
          </a:prstGeom>
        </p:spPr>
      </p:pic>
      <p:pic>
        <p:nvPicPr>
          <p:cNvPr id="4" name="Picture 3" descr="Presentation1 - Microsoft PowerPoint non-commercial use (Trial)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56" b="81586" l="34877" r="64255">
                        <a14:backgroundMark x1="43054" y1="38306" x2="43054" y2="38306"/>
                        <a14:backgroundMark x1="44211" y1="38441" x2="44211" y2="38441"/>
                        <a14:backgroundMark x1="45224" y1="38306" x2="45224" y2="38306"/>
                        <a14:backgroundMark x1="46527" y1="38575" x2="46527" y2="38575"/>
                        <a14:backgroundMark x1="47829" y1="38575" x2="47829" y2="38575"/>
                        <a14:backgroundMark x1="48987" y1="38441" x2="48987" y2="38441"/>
                        <a14:backgroundMark x1="50072" y1="38710" x2="50072" y2="38710"/>
                        <a14:backgroundMark x1="51375" y1="38441" x2="51375" y2="38441"/>
                        <a14:backgroundMark x1="52315" y1="38575" x2="52315" y2="38575"/>
                        <a14:backgroundMark x1="53473" y1="38575" x2="53473" y2="38575"/>
                        <a14:backgroundMark x1="54776" y1="38710" x2="54776" y2="38710"/>
                        <a14:backgroundMark x1="55644" y1="38575" x2="55644" y2="38575"/>
                        <a14:backgroundMark x1="56946" y1="38575" x2="56946" y2="38575"/>
                        <a14:backgroundMark x1="58104" y1="38710" x2="58104" y2="38710"/>
                        <a14:backgroundMark x1="43054" y1="40457" x2="43054" y2="40457"/>
                        <a14:backgroundMark x1="44211" y1="40591" x2="44211" y2="40591"/>
                        <a14:backgroundMark x1="45441" y1="40591" x2="45441" y2="40591"/>
                        <a14:backgroundMark x1="46527" y1="40591" x2="46527" y2="40591"/>
                        <a14:backgroundMark x1="47829" y1="40591" x2="47829" y2="40591"/>
                        <a14:backgroundMark x1="48842" y1="40591" x2="48842" y2="40591"/>
                        <a14:backgroundMark x1="50072" y1="40860" x2="50072" y2="40860"/>
                        <a14:backgroundMark x1="51230" y1="40860" x2="51230" y2="40860"/>
                        <a14:backgroundMark x1="52388" y1="40591" x2="52388" y2="40591"/>
                        <a14:backgroundMark x1="53401" y1="40591" x2="53401" y2="40591"/>
                        <a14:backgroundMark x1="54703" y1="40591" x2="54703" y2="40591"/>
                        <a14:backgroundMark x1="55716" y1="40323" x2="55716" y2="40323"/>
                        <a14:backgroundMark x1="56657" y1="40457" x2="56657" y2="40457"/>
                        <a14:backgroundMark x1="57959" y1="40323" x2="57959" y2="40323"/>
                        <a14:backgroundMark x1="57887" y1="43011" x2="57887" y2="43011"/>
                        <a14:backgroundMark x1="56729" y1="42742" x2="56729" y2="42742"/>
                        <a14:backgroundMark x1="55789" y1="42742" x2="55789" y2="42742"/>
                        <a14:backgroundMark x1="54559" y1="42608" x2="54559" y2="42608"/>
                        <a14:backgroundMark x1="53690" y1="42473" x2="53690" y2="42473"/>
                        <a14:backgroundMark x1="52098" y1="42742" x2="52098" y2="42742"/>
                        <a14:backgroundMark x1="51447" y1="42473" x2="51447" y2="42473"/>
                        <a14:backgroundMark x1="49928" y1="42742" x2="49928" y2="42742"/>
                        <a14:backgroundMark x1="48698" y1="42608" x2="48698" y2="42608"/>
                        <a14:backgroundMark x1="48046" y1="42608" x2="48046" y2="42608"/>
                        <a14:backgroundMark x1="46237" y1="42608" x2="46237" y2="42608"/>
                        <a14:backgroundMark x1="45297" y1="42742" x2="45297" y2="42742"/>
                        <a14:backgroundMark x1="44067" y1="42876" x2="44067" y2="42876"/>
                        <a14:backgroundMark x1="43126" y1="42876" x2="43126" y2="42876"/>
                        <a14:backgroundMark x1="42981" y1="45161" x2="42981" y2="45161"/>
                        <a14:backgroundMark x1="43054" y1="47043" x2="43054" y2="47043"/>
                        <a14:backgroundMark x1="42981" y1="49462" x2="42981" y2="49462"/>
                        <a14:backgroundMark x1="42981" y1="51344" x2="42981" y2="51344"/>
                        <a14:backgroundMark x1="43054" y1="53629" x2="43054" y2="53629"/>
                        <a14:backgroundMark x1="43054" y1="55780" x2="43054" y2="55780"/>
                        <a14:backgroundMark x1="42909" y1="58468" x2="42909" y2="58468"/>
                        <a14:backgroundMark x1="42909" y1="60349" x2="42909" y2="60349"/>
                        <a14:backgroundMark x1="42981" y1="62097" x2="42981" y2="62097"/>
                        <a14:backgroundMark x1="42981" y1="64247" x2="42981" y2="64247"/>
                        <a14:backgroundMark x1="42981" y1="66398" x2="42981" y2="66398"/>
                        <a14:backgroundMark x1="42981" y1="68414" x2="42981" y2="68414"/>
                        <a14:backgroundMark x1="44139" y1="68548" x2="44139" y2="68548"/>
                        <a14:backgroundMark x1="44067" y1="66935" x2="44067" y2="66935"/>
                        <a14:backgroundMark x1="44067" y1="64382" x2="44067" y2="64382"/>
                        <a14:backgroundMark x1="44067" y1="62500" x2="44067" y2="62500"/>
                        <a14:backgroundMark x1="44067" y1="60349" x2="44067" y2="60349"/>
                        <a14:backgroundMark x1="43994" y1="57930" x2="43994" y2="57930"/>
                        <a14:backgroundMark x1="44067" y1="55780" x2="44067" y2="55780"/>
                        <a14:backgroundMark x1="44139" y1="53495" x2="44139" y2="53495"/>
                        <a14:backgroundMark x1="44139" y1="51344" x2="44139" y2="51344"/>
                        <a14:backgroundMark x1="44067" y1="49328" x2="44067" y2="49328"/>
                        <a14:backgroundMark x1="44067" y1="47043" x2="44067" y2="47043"/>
                        <a14:backgroundMark x1="44067" y1="45161" x2="44067" y2="45161"/>
                        <a14:backgroundMark x1="45152" y1="45027" x2="45152" y2="45027"/>
                        <a14:backgroundMark x1="45224" y1="47446" x2="45224" y2="47446"/>
                        <a14:backgroundMark x1="45224" y1="49328" x2="45224" y2="49328"/>
                        <a14:backgroundMark x1="45297" y1="51747" x2="45297" y2="51747"/>
                        <a14:backgroundMark x1="45297" y1="53763" x2="45297" y2="53763"/>
                        <a14:backgroundMark x1="45297" y1="55645" x2="45297" y2="55645"/>
                        <a14:backgroundMark x1="45297" y1="58199" x2="45297" y2="58199"/>
                        <a14:backgroundMark x1="45297" y1="60349" x2="45297" y2="60349"/>
                        <a14:backgroundMark x1="45369" y1="62231" x2="45369" y2="62231"/>
                        <a14:backgroundMark x1="45369" y1="64651" x2="45369" y2="64651"/>
                        <a14:backgroundMark x1="45297" y1="66532" x2="45297" y2="66532"/>
                        <a14:backgroundMark x1="45224" y1="68683" x2="45224" y2="68683"/>
                        <a14:backgroundMark x1="46599" y1="68817" x2="46599" y2="68817"/>
                        <a14:backgroundMark x1="46454" y1="66532" x2="46454" y2="66532"/>
                        <a14:backgroundMark x1="46454" y1="64247" x2="46454" y2="64247"/>
                        <a14:backgroundMark x1="46454" y1="62231" x2="46454" y2="62231"/>
                        <a14:backgroundMark x1="46527" y1="60081" x2="46527" y2="60081"/>
                        <a14:backgroundMark x1="46527" y1="57930" x2="46527" y2="57930"/>
                        <a14:backgroundMark x1="46454" y1="55645" x2="46454" y2="55645"/>
                        <a14:backgroundMark x1="46454" y1="53898" x2="46454" y2="53898"/>
                        <a14:backgroundMark x1="46527" y1="51210" x2="46527" y2="51210"/>
                        <a14:backgroundMark x1="46527" y1="49597" x2="46527" y2="49597"/>
                        <a14:backgroundMark x1="46527" y1="46909" x2="46527" y2="46909"/>
                        <a14:backgroundMark x1="46454" y1="45027" x2="46454" y2="45027"/>
                        <a14:backgroundMark x1="47540" y1="45027" x2="47540" y2="45027"/>
                        <a14:backgroundMark x1="48987" y1="45027" x2="48987" y2="45027"/>
                        <a14:backgroundMark x1="48987" y1="46774" x2="48987" y2="46774"/>
                        <a14:backgroundMark x1="47757" y1="46909" x2="47757" y2="46909"/>
                        <a14:backgroundMark x1="50000" y1="44758" x2="50000" y2="44758"/>
                        <a14:backgroundMark x1="51230" y1="45027" x2="51230" y2="45027"/>
                        <a14:backgroundMark x1="52533" y1="44892" x2="52533" y2="44892"/>
                        <a14:backgroundMark x1="52243" y1="47043" x2="52243" y2="47043"/>
                        <a14:backgroundMark x1="51085" y1="47177" x2="51085" y2="47177"/>
                        <a14:backgroundMark x1="50217" y1="46909" x2="50217" y2="46909"/>
                        <a14:backgroundMark x1="53546" y1="44758" x2="53546" y2="44758"/>
                        <a14:backgroundMark x1="54414" y1="45027" x2="54414" y2="45027"/>
                        <a14:backgroundMark x1="55789" y1="44758" x2="55789" y2="44758"/>
                        <a14:backgroundMark x1="56874" y1="45161" x2="56874" y2="45161"/>
                        <a14:backgroundMark x1="58104" y1="45161" x2="58104" y2="45161"/>
                        <a14:backgroundMark x1="58104" y1="47043" x2="58104" y2="47043"/>
                        <a14:backgroundMark x1="56729" y1="47312" x2="56729" y2="47312"/>
                        <a14:backgroundMark x1="55789" y1="47312" x2="55789" y2="47312"/>
                        <a14:backgroundMark x1="54631" y1="47177" x2="54631" y2="47177"/>
                        <a14:backgroundMark x1="53618" y1="47177" x2="53618" y2="47177"/>
                        <a14:backgroundMark x1="58032" y1="49462" x2="58032" y2="49462"/>
                        <a14:backgroundMark x1="58032" y1="51210" x2="58032" y2="51210"/>
                        <a14:backgroundMark x1="58032" y1="53763" x2="58032" y2="53763"/>
                        <a14:backgroundMark x1="58032" y1="55914" x2="58032" y2="55914"/>
                        <a14:backgroundMark x1="57887" y1="58333" x2="57887" y2="58333"/>
                        <a14:backgroundMark x1="57887" y1="60215" x2="57887" y2="60215"/>
                        <a14:backgroundMark x1="57959" y1="62366" x2="57959" y2="62366"/>
                        <a14:backgroundMark x1="57959" y1="64785" x2="57959" y2="64785"/>
                        <a14:backgroundMark x1="57959" y1="66532" x2="57959" y2="66532"/>
                        <a14:backgroundMark x1="57959" y1="68548" x2="57959" y2="68548"/>
                        <a14:backgroundMark x1="56874" y1="68817" x2="56874" y2="68817"/>
                        <a14:backgroundMark x1="55861" y1="68817" x2="55861" y2="68817"/>
                        <a14:backgroundMark x1="54559" y1="68817" x2="54559" y2="68817"/>
                        <a14:backgroundMark x1="53329" y1="68817" x2="53329" y2="68817"/>
                        <a14:backgroundMark x1="52315" y1="68683" x2="52315" y2="68683"/>
                        <a14:backgroundMark x1="51230" y1="68683" x2="51230" y2="68683"/>
                        <a14:backgroundMark x1="50072" y1="68548" x2="50072" y2="68548"/>
                        <a14:backgroundMark x1="48842" y1="68548" x2="48842" y2="68548"/>
                        <a14:backgroundMark x1="47685" y1="68817" x2="47685" y2="68817"/>
                        <a14:backgroundMark x1="47612" y1="66532" x2="47612" y2="66532"/>
                        <a14:backgroundMark x1="48987" y1="66532" x2="48987" y2="66532"/>
                        <a14:backgroundMark x1="48842" y1="63978" x2="48842" y2="63978"/>
                        <a14:backgroundMark x1="48915" y1="62097" x2="48915" y2="62097"/>
                        <a14:backgroundMark x1="47974" y1="62097" x2="47974" y2="62097"/>
                        <a14:backgroundMark x1="47612" y1="60215" x2="47612" y2="60215"/>
                        <a14:backgroundMark x1="47685" y1="57796" x2="47685" y2="57796"/>
                        <a14:backgroundMark x1="47685" y1="55376" x2="47685" y2="55376"/>
                        <a14:backgroundMark x1="47685" y1="53495" x2="47685" y2="53495"/>
                        <a14:backgroundMark x1="47612" y1="51747" x2="47612" y2="51747"/>
                        <a14:backgroundMark x1="47612" y1="49462" x2="47612" y2="49462"/>
                        <a14:backgroundMark x1="48770" y1="49194" x2="48770" y2="49194"/>
                        <a14:backgroundMark x1="48987" y1="51613" x2="48987" y2="51613"/>
                        <a14:backgroundMark x1="48987" y1="53495" x2="48987" y2="53495"/>
                        <a14:backgroundMark x1="48987" y1="55914" x2="48987" y2="55914"/>
                        <a14:backgroundMark x1="48987" y1="57796" x2="48987" y2="57796"/>
                        <a14:backgroundMark x1="48987" y1="59812" x2="48987" y2="59812"/>
                        <a14:backgroundMark x1="50145" y1="66667" x2="50145" y2="66667"/>
                        <a14:backgroundMark x1="51302" y1="66801" x2="51302" y2="66801"/>
                        <a14:backgroundMark x1="52315" y1="66667" x2="52315" y2="66667"/>
                        <a14:backgroundMark x1="53473" y1="66667" x2="53473" y2="66667"/>
                        <a14:backgroundMark x1="54703" y1="66263" x2="54703" y2="66263"/>
                        <a14:backgroundMark x1="55716" y1="66398" x2="55716" y2="66398"/>
                        <a14:backgroundMark x1="57091" y1="66398" x2="57091" y2="66398"/>
                        <a14:backgroundMark x1="56874" y1="64382" x2="56874" y2="64382"/>
                        <a14:backgroundMark x1="56874" y1="62500" x2="56874" y2="62500"/>
                        <a14:backgroundMark x1="56802" y1="59543" x2="56802" y2="59543"/>
                        <a14:backgroundMark x1="56874" y1="57796" x2="56874" y2="57796"/>
                        <a14:backgroundMark x1="56802" y1="55511" x2="56802" y2="55511"/>
                        <a14:backgroundMark x1="56874" y1="53360" x2="56874" y2="53360"/>
                        <a14:backgroundMark x1="56874" y1="51344" x2="56874" y2="51344"/>
                        <a14:backgroundMark x1="56874" y1="49328" x2="56874" y2="49328"/>
                        <a14:backgroundMark x1="55933" y1="49194" x2="55933" y2="49194"/>
                        <a14:backgroundMark x1="54559" y1="49194" x2="54559" y2="49194"/>
                        <a14:backgroundMark x1="53401" y1="49194" x2="53401" y2="49194"/>
                        <a14:backgroundMark x1="52171" y1="49328" x2="52171" y2="49328"/>
                        <a14:backgroundMark x1="51085" y1="49194" x2="51085" y2="49194"/>
                        <a14:backgroundMark x1="50072" y1="49194" x2="50072" y2="49194"/>
                        <a14:backgroundMark x1="50072" y1="51210" x2="50072" y2="51210"/>
                        <a14:backgroundMark x1="51158" y1="51344" x2="51158" y2="51344"/>
                        <a14:backgroundMark x1="52243" y1="51344" x2="52243" y2="51344"/>
                        <a14:backgroundMark x1="53473" y1="51344" x2="53473" y2="51344"/>
                        <a14:backgroundMark x1="54703" y1="51344" x2="54703" y2="51344"/>
                        <a14:backgroundMark x1="55716" y1="51747" x2="55716" y2="51747"/>
                        <a14:backgroundMark x1="55789" y1="53360" x2="55789" y2="53360"/>
                        <a14:backgroundMark x1="54414" y1="53495" x2="54414" y2="53495"/>
                        <a14:backgroundMark x1="53329" y1="53898" x2="53329" y2="53898"/>
                        <a14:backgroundMark x1="52243" y1="53495" x2="52243" y2="53495"/>
                        <a14:backgroundMark x1="51230" y1="53898" x2="51230" y2="53898"/>
                        <a14:backgroundMark x1="50217" y1="53898" x2="50217" y2="53898"/>
                        <a14:backgroundMark x1="50000" y1="55511" x2="50000" y2="55511"/>
                        <a14:backgroundMark x1="51302" y1="55645" x2="51302" y2="55645"/>
                        <a14:backgroundMark x1="52460" y1="55780" x2="52460" y2="55780"/>
                        <a14:backgroundMark x1="53256" y1="55914" x2="53256" y2="55914"/>
                        <a14:backgroundMark x1="54631" y1="55645" x2="54631" y2="55645"/>
                        <a14:backgroundMark x1="55789" y1="55780" x2="55789" y2="55780"/>
                        <a14:backgroundMark x1="55861" y1="58199" x2="55861" y2="58199"/>
                        <a14:backgroundMark x1="54631" y1="58065" x2="54631" y2="58065"/>
                        <a14:backgroundMark x1="53473" y1="58065" x2="53473" y2="58065"/>
                        <a14:backgroundMark x1="52243" y1="58065" x2="52243" y2="58065"/>
                        <a14:backgroundMark x1="51158" y1="58065" x2="51158" y2="58065"/>
                        <a14:backgroundMark x1="50145" y1="58199" x2="50145" y2="58199"/>
                        <a14:backgroundMark x1="50072" y1="59677" x2="50072" y2="59677"/>
                        <a14:backgroundMark x1="51013" y1="60215" x2="51013" y2="60215"/>
                        <a14:backgroundMark x1="52315" y1="60081" x2="52315" y2="60081"/>
                        <a14:backgroundMark x1="53618" y1="59946" x2="53618" y2="59946"/>
                        <a14:backgroundMark x1="54703" y1="59946" x2="54703" y2="59946"/>
                        <a14:backgroundMark x1="55644" y1="59946" x2="55644" y2="59946"/>
                        <a14:backgroundMark x1="55716" y1="62500" x2="55716" y2="62500"/>
                        <a14:backgroundMark x1="54414" y1="62634" x2="54414" y2="62634"/>
                        <a14:backgroundMark x1="53401" y1="62231" x2="53401" y2="62231"/>
                        <a14:backgroundMark x1="52171" y1="62231" x2="52026" y2="62231"/>
                        <a14:backgroundMark x1="51013" y1="62231" x2="51013" y2="62231"/>
                        <a14:backgroundMark x1="50000" y1="62366" x2="50000" y2="62366"/>
                        <a14:backgroundMark x1="50000" y1="64113" x2="50000" y2="64113"/>
                        <a14:backgroundMark x1="51158" y1="64382" x2="51158" y2="64382"/>
                        <a14:backgroundMark x1="52243" y1="64382" x2="52243" y2="64382"/>
                        <a14:backgroundMark x1="53546" y1="64113" x2="53546" y2="64113"/>
                        <a14:backgroundMark x1="54631" y1="64247" x2="54631" y2="64247"/>
                        <a14:backgroundMark x1="55789" y1="64651" x2="55789" y2="64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24811" r="35606" b="18056"/>
          <a:stretch/>
        </p:blipFill>
        <p:spPr>
          <a:xfrm rot="2579282">
            <a:off x="-891022" y="233946"/>
            <a:ext cx="2687782" cy="2812473"/>
          </a:xfrm>
          <a:prstGeom prst="rect">
            <a:avLst/>
          </a:prstGeom>
        </p:spPr>
      </p:pic>
      <p:pic>
        <p:nvPicPr>
          <p:cNvPr id="5" name="Picture 4" descr="Presentation1 - Microsoft PowerPoint non-commercial use (Trial)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56" b="81586" l="34877" r="64255">
                        <a14:backgroundMark x1="43054" y1="38306" x2="43054" y2="38306"/>
                        <a14:backgroundMark x1="44211" y1="38441" x2="44211" y2="38441"/>
                        <a14:backgroundMark x1="45224" y1="38306" x2="45224" y2="38306"/>
                        <a14:backgroundMark x1="46527" y1="38575" x2="46527" y2="38575"/>
                        <a14:backgroundMark x1="47829" y1="38575" x2="47829" y2="38575"/>
                        <a14:backgroundMark x1="48987" y1="38441" x2="48987" y2="38441"/>
                        <a14:backgroundMark x1="50072" y1="38710" x2="50072" y2="38710"/>
                        <a14:backgroundMark x1="51375" y1="38441" x2="51375" y2="38441"/>
                        <a14:backgroundMark x1="52315" y1="38575" x2="52315" y2="38575"/>
                        <a14:backgroundMark x1="53473" y1="38575" x2="53473" y2="38575"/>
                        <a14:backgroundMark x1="54776" y1="38710" x2="54776" y2="38710"/>
                        <a14:backgroundMark x1="55644" y1="38575" x2="55644" y2="38575"/>
                        <a14:backgroundMark x1="56946" y1="38575" x2="56946" y2="38575"/>
                        <a14:backgroundMark x1="58104" y1="38710" x2="58104" y2="38710"/>
                        <a14:backgroundMark x1="43054" y1="40457" x2="43054" y2="40457"/>
                        <a14:backgroundMark x1="44211" y1="40591" x2="44211" y2="40591"/>
                        <a14:backgroundMark x1="45441" y1="40591" x2="45441" y2="40591"/>
                        <a14:backgroundMark x1="46527" y1="40591" x2="46527" y2="40591"/>
                        <a14:backgroundMark x1="47829" y1="40591" x2="47829" y2="40591"/>
                        <a14:backgroundMark x1="48842" y1="40591" x2="48842" y2="40591"/>
                        <a14:backgroundMark x1="50072" y1="40860" x2="50072" y2="40860"/>
                        <a14:backgroundMark x1="51230" y1="40860" x2="51230" y2="40860"/>
                        <a14:backgroundMark x1="52388" y1="40591" x2="52388" y2="40591"/>
                        <a14:backgroundMark x1="53401" y1="40591" x2="53401" y2="40591"/>
                        <a14:backgroundMark x1="54703" y1="40591" x2="54703" y2="40591"/>
                        <a14:backgroundMark x1="55716" y1="40323" x2="55716" y2="40323"/>
                        <a14:backgroundMark x1="56657" y1="40457" x2="56657" y2="40457"/>
                        <a14:backgroundMark x1="57959" y1="40323" x2="57959" y2="40323"/>
                        <a14:backgroundMark x1="57887" y1="43011" x2="57887" y2="43011"/>
                        <a14:backgroundMark x1="56729" y1="42742" x2="56729" y2="42742"/>
                        <a14:backgroundMark x1="55789" y1="42742" x2="55789" y2="42742"/>
                        <a14:backgroundMark x1="54559" y1="42608" x2="54559" y2="42608"/>
                        <a14:backgroundMark x1="53690" y1="42473" x2="53690" y2="42473"/>
                        <a14:backgroundMark x1="52098" y1="42742" x2="52098" y2="42742"/>
                        <a14:backgroundMark x1="51447" y1="42473" x2="51447" y2="42473"/>
                        <a14:backgroundMark x1="49928" y1="42742" x2="49928" y2="42742"/>
                        <a14:backgroundMark x1="48698" y1="42608" x2="48698" y2="42608"/>
                        <a14:backgroundMark x1="48046" y1="42608" x2="48046" y2="42608"/>
                        <a14:backgroundMark x1="46237" y1="42608" x2="46237" y2="42608"/>
                        <a14:backgroundMark x1="45297" y1="42742" x2="45297" y2="42742"/>
                        <a14:backgroundMark x1="44067" y1="42876" x2="44067" y2="42876"/>
                        <a14:backgroundMark x1="43126" y1="42876" x2="43126" y2="42876"/>
                        <a14:backgroundMark x1="42981" y1="45161" x2="42981" y2="45161"/>
                        <a14:backgroundMark x1="43054" y1="47043" x2="43054" y2="47043"/>
                        <a14:backgroundMark x1="42981" y1="49462" x2="42981" y2="49462"/>
                        <a14:backgroundMark x1="42981" y1="51344" x2="42981" y2="51344"/>
                        <a14:backgroundMark x1="43054" y1="53629" x2="43054" y2="53629"/>
                        <a14:backgroundMark x1="43054" y1="55780" x2="43054" y2="55780"/>
                        <a14:backgroundMark x1="42909" y1="58468" x2="42909" y2="58468"/>
                        <a14:backgroundMark x1="42909" y1="60349" x2="42909" y2="60349"/>
                        <a14:backgroundMark x1="42981" y1="62097" x2="42981" y2="62097"/>
                        <a14:backgroundMark x1="42981" y1="64247" x2="42981" y2="64247"/>
                        <a14:backgroundMark x1="42981" y1="66398" x2="42981" y2="66398"/>
                        <a14:backgroundMark x1="42981" y1="68414" x2="42981" y2="68414"/>
                        <a14:backgroundMark x1="44139" y1="68548" x2="44139" y2="68548"/>
                        <a14:backgroundMark x1="44067" y1="66935" x2="44067" y2="66935"/>
                        <a14:backgroundMark x1="44067" y1="64382" x2="44067" y2="64382"/>
                        <a14:backgroundMark x1="44067" y1="62500" x2="44067" y2="62500"/>
                        <a14:backgroundMark x1="44067" y1="60349" x2="44067" y2="60349"/>
                        <a14:backgroundMark x1="43994" y1="57930" x2="43994" y2="57930"/>
                        <a14:backgroundMark x1="44067" y1="55780" x2="44067" y2="55780"/>
                        <a14:backgroundMark x1="44139" y1="53495" x2="44139" y2="53495"/>
                        <a14:backgroundMark x1="44139" y1="51344" x2="44139" y2="51344"/>
                        <a14:backgroundMark x1="44067" y1="49328" x2="44067" y2="49328"/>
                        <a14:backgroundMark x1="44067" y1="47043" x2="44067" y2="47043"/>
                        <a14:backgroundMark x1="44067" y1="45161" x2="44067" y2="45161"/>
                        <a14:backgroundMark x1="45152" y1="45027" x2="45152" y2="45027"/>
                        <a14:backgroundMark x1="45224" y1="47446" x2="45224" y2="47446"/>
                        <a14:backgroundMark x1="45224" y1="49328" x2="45224" y2="49328"/>
                        <a14:backgroundMark x1="45297" y1="51747" x2="45297" y2="51747"/>
                        <a14:backgroundMark x1="45297" y1="53763" x2="45297" y2="53763"/>
                        <a14:backgroundMark x1="45297" y1="55645" x2="45297" y2="55645"/>
                        <a14:backgroundMark x1="45297" y1="58199" x2="45297" y2="58199"/>
                        <a14:backgroundMark x1="45297" y1="60349" x2="45297" y2="60349"/>
                        <a14:backgroundMark x1="45369" y1="62231" x2="45369" y2="62231"/>
                        <a14:backgroundMark x1="45369" y1="64651" x2="45369" y2="64651"/>
                        <a14:backgroundMark x1="45297" y1="66532" x2="45297" y2="66532"/>
                        <a14:backgroundMark x1="45224" y1="68683" x2="45224" y2="68683"/>
                        <a14:backgroundMark x1="46599" y1="68817" x2="46599" y2="68817"/>
                        <a14:backgroundMark x1="46454" y1="66532" x2="46454" y2="66532"/>
                        <a14:backgroundMark x1="46454" y1="64247" x2="46454" y2="64247"/>
                        <a14:backgroundMark x1="46454" y1="62231" x2="46454" y2="62231"/>
                        <a14:backgroundMark x1="46527" y1="60081" x2="46527" y2="60081"/>
                        <a14:backgroundMark x1="46527" y1="57930" x2="46527" y2="57930"/>
                        <a14:backgroundMark x1="46454" y1="55645" x2="46454" y2="55645"/>
                        <a14:backgroundMark x1="46454" y1="53898" x2="46454" y2="53898"/>
                        <a14:backgroundMark x1="46527" y1="51210" x2="46527" y2="51210"/>
                        <a14:backgroundMark x1="46527" y1="49597" x2="46527" y2="49597"/>
                        <a14:backgroundMark x1="46527" y1="46909" x2="46527" y2="46909"/>
                        <a14:backgroundMark x1="46454" y1="45027" x2="46454" y2="45027"/>
                        <a14:backgroundMark x1="47540" y1="45027" x2="47540" y2="45027"/>
                        <a14:backgroundMark x1="48987" y1="45027" x2="48987" y2="45027"/>
                        <a14:backgroundMark x1="48987" y1="46774" x2="48987" y2="46774"/>
                        <a14:backgroundMark x1="47757" y1="46909" x2="47757" y2="46909"/>
                        <a14:backgroundMark x1="50000" y1="44758" x2="50000" y2="44758"/>
                        <a14:backgroundMark x1="51230" y1="45027" x2="51230" y2="45027"/>
                        <a14:backgroundMark x1="52533" y1="44892" x2="52533" y2="44892"/>
                        <a14:backgroundMark x1="52243" y1="47043" x2="52243" y2="47043"/>
                        <a14:backgroundMark x1="51085" y1="47177" x2="51085" y2="47177"/>
                        <a14:backgroundMark x1="50217" y1="46909" x2="50217" y2="46909"/>
                        <a14:backgroundMark x1="53546" y1="44758" x2="53546" y2="44758"/>
                        <a14:backgroundMark x1="54414" y1="45027" x2="54414" y2="45027"/>
                        <a14:backgroundMark x1="55789" y1="44758" x2="55789" y2="44758"/>
                        <a14:backgroundMark x1="56874" y1="45161" x2="56874" y2="45161"/>
                        <a14:backgroundMark x1="58104" y1="45161" x2="58104" y2="45161"/>
                        <a14:backgroundMark x1="58104" y1="47043" x2="58104" y2="47043"/>
                        <a14:backgroundMark x1="56729" y1="47312" x2="56729" y2="47312"/>
                        <a14:backgroundMark x1="55789" y1="47312" x2="55789" y2="47312"/>
                        <a14:backgroundMark x1="54631" y1="47177" x2="54631" y2="47177"/>
                        <a14:backgroundMark x1="53618" y1="47177" x2="53618" y2="47177"/>
                        <a14:backgroundMark x1="58032" y1="49462" x2="58032" y2="49462"/>
                        <a14:backgroundMark x1="58032" y1="51210" x2="58032" y2="51210"/>
                        <a14:backgroundMark x1="58032" y1="53763" x2="58032" y2="53763"/>
                        <a14:backgroundMark x1="58032" y1="55914" x2="58032" y2="55914"/>
                        <a14:backgroundMark x1="57887" y1="58333" x2="57887" y2="58333"/>
                        <a14:backgroundMark x1="57887" y1="60215" x2="57887" y2="60215"/>
                        <a14:backgroundMark x1="57959" y1="62366" x2="57959" y2="62366"/>
                        <a14:backgroundMark x1="57959" y1="64785" x2="57959" y2="64785"/>
                        <a14:backgroundMark x1="57959" y1="66532" x2="57959" y2="66532"/>
                        <a14:backgroundMark x1="57959" y1="68548" x2="57959" y2="68548"/>
                        <a14:backgroundMark x1="56874" y1="68817" x2="56874" y2="68817"/>
                        <a14:backgroundMark x1="55861" y1="68817" x2="55861" y2="68817"/>
                        <a14:backgroundMark x1="54559" y1="68817" x2="54559" y2="68817"/>
                        <a14:backgroundMark x1="53329" y1="68817" x2="53329" y2="68817"/>
                        <a14:backgroundMark x1="52315" y1="68683" x2="52315" y2="68683"/>
                        <a14:backgroundMark x1="51230" y1="68683" x2="51230" y2="68683"/>
                        <a14:backgroundMark x1="50072" y1="68548" x2="50072" y2="68548"/>
                        <a14:backgroundMark x1="48842" y1="68548" x2="48842" y2="68548"/>
                        <a14:backgroundMark x1="47685" y1="68817" x2="47685" y2="68817"/>
                        <a14:backgroundMark x1="47612" y1="66532" x2="47612" y2="66532"/>
                        <a14:backgroundMark x1="48987" y1="66532" x2="48987" y2="66532"/>
                        <a14:backgroundMark x1="48842" y1="63978" x2="48842" y2="63978"/>
                        <a14:backgroundMark x1="48915" y1="62097" x2="48915" y2="62097"/>
                        <a14:backgroundMark x1="47974" y1="62097" x2="47974" y2="62097"/>
                        <a14:backgroundMark x1="47612" y1="60215" x2="47612" y2="60215"/>
                        <a14:backgroundMark x1="47685" y1="57796" x2="47685" y2="57796"/>
                        <a14:backgroundMark x1="47685" y1="55376" x2="47685" y2="55376"/>
                        <a14:backgroundMark x1="47685" y1="53495" x2="47685" y2="53495"/>
                        <a14:backgroundMark x1="47612" y1="51747" x2="47612" y2="51747"/>
                        <a14:backgroundMark x1="47612" y1="49462" x2="47612" y2="49462"/>
                        <a14:backgroundMark x1="48770" y1="49194" x2="48770" y2="49194"/>
                        <a14:backgroundMark x1="48987" y1="51613" x2="48987" y2="51613"/>
                        <a14:backgroundMark x1="48987" y1="53495" x2="48987" y2="53495"/>
                        <a14:backgroundMark x1="48987" y1="55914" x2="48987" y2="55914"/>
                        <a14:backgroundMark x1="48987" y1="57796" x2="48987" y2="57796"/>
                        <a14:backgroundMark x1="48987" y1="59812" x2="48987" y2="59812"/>
                        <a14:backgroundMark x1="50145" y1="66667" x2="50145" y2="66667"/>
                        <a14:backgroundMark x1="51302" y1="66801" x2="51302" y2="66801"/>
                        <a14:backgroundMark x1="52315" y1="66667" x2="52315" y2="66667"/>
                        <a14:backgroundMark x1="53473" y1="66667" x2="53473" y2="66667"/>
                        <a14:backgroundMark x1="54703" y1="66263" x2="54703" y2="66263"/>
                        <a14:backgroundMark x1="55716" y1="66398" x2="55716" y2="66398"/>
                        <a14:backgroundMark x1="57091" y1="66398" x2="57091" y2="66398"/>
                        <a14:backgroundMark x1="56874" y1="64382" x2="56874" y2="64382"/>
                        <a14:backgroundMark x1="56874" y1="62500" x2="56874" y2="62500"/>
                        <a14:backgroundMark x1="56802" y1="59543" x2="56802" y2="59543"/>
                        <a14:backgroundMark x1="56874" y1="57796" x2="56874" y2="57796"/>
                        <a14:backgroundMark x1="56802" y1="55511" x2="56802" y2="55511"/>
                        <a14:backgroundMark x1="56874" y1="53360" x2="56874" y2="53360"/>
                        <a14:backgroundMark x1="56874" y1="51344" x2="56874" y2="51344"/>
                        <a14:backgroundMark x1="56874" y1="49328" x2="56874" y2="49328"/>
                        <a14:backgroundMark x1="55933" y1="49194" x2="55933" y2="49194"/>
                        <a14:backgroundMark x1="54559" y1="49194" x2="54559" y2="49194"/>
                        <a14:backgroundMark x1="53401" y1="49194" x2="53401" y2="49194"/>
                        <a14:backgroundMark x1="52171" y1="49328" x2="52171" y2="49328"/>
                        <a14:backgroundMark x1="51085" y1="49194" x2="51085" y2="49194"/>
                        <a14:backgroundMark x1="50072" y1="49194" x2="50072" y2="49194"/>
                        <a14:backgroundMark x1="50072" y1="51210" x2="50072" y2="51210"/>
                        <a14:backgroundMark x1="51158" y1="51344" x2="51158" y2="51344"/>
                        <a14:backgroundMark x1="52243" y1="51344" x2="52243" y2="51344"/>
                        <a14:backgroundMark x1="53473" y1="51344" x2="53473" y2="51344"/>
                        <a14:backgroundMark x1="54703" y1="51344" x2="54703" y2="51344"/>
                        <a14:backgroundMark x1="55716" y1="51747" x2="55716" y2="51747"/>
                        <a14:backgroundMark x1="55789" y1="53360" x2="55789" y2="53360"/>
                        <a14:backgroundMark x1="54414" y1="53495" x2="54414" y2="53495"/>
                        <a14:backgroundMark x1="53329" y1="53898" x2="53329" y2="53898"/>
                        <a14:backgroundMark x1="52243" y1="53495" x2="52243" y2="53495"/>
                        <a14:backgroundMark x1="51230" y1="53898" x2="51230" y2="53898"/>
                        <a14:backgroundMark x1="50217" y1="53898" x2="50217" y2="53898"/>
                        <a14:backgroundMark x1="50000" y1="55511" x2="50000" y2="55511"/>
                        <a14:backgroundMark x1="51302" y1="55645" x2="51302" y2="55645"/>
                        <a14:backgroundMark x1="52460" y1="55780" x2="52460" y2="55780"/>
                        <a14:backgroundMark x1="53256" y1="55914" x2="53256" y2="55914"/>
                        <a14:backgroundMark x1="54631" y1="55645" x2="54631" y2="55645"/>
                        <a14:backgroundMark x1="55789" y1="55780" x2="55789" y2="55780"/>
                        <a14:backgroundMark x1="55861" y1="58199" x2="55861" y2="58199"/>
                        <a14:backgroundMark x1="54631" y1="58065" x2="54631" y2="58065"/>
                        <a14:backgroundMark x1="53473" y1="58065" x2="53473" y2="58065"/>
                        <a14:backgroundMark x1="52243" y1="58065" x2="52243" y2="58065"/>
                        <a14:backgroundMark x1="51158" y1="58065" x2="51158" y2="58065"/>
                        <a14:backgroundMark x1="50145" y1="58199" x2="50145" y2="58199"/>
                        <a14:backgroundMark x1="50072" y1="59677" x2="50072" y2="59677"/>
                        <a14:backgroundMark x1="51013" y1="60215" x2="51013" y2="60215"/>
                        <a14:backgroundMark x1="52315" y1="60081" x2="52315" y2="60081"/>
                        <a14:backgroundMark x1="53618" y1="59946" x2="53618" y2="59946"/>
                        <a14:backgroundMark x1="54703" y1="59946" x2="54703" y2="59946"/>
                        <a14:backgroundMark x1="55644" y1="59946" x2="55644" y2="59946"/>
                        <a14:backgroundMark x1="55716" y1="62500" x2="55716" y2="62500"/>
                        <a14:backgroundMark x1="54414" y1="62634" x2="54414" y2="62634"/>
                        <a14:backgroundMark x1="53401" y1="62231" x2="53401" y2="62231"/>
                        <a14:backgroundMark x1="52171" y1="62231" x2="52026" y2="62231"/>
                        <a14:backgroundMark x1="51013" y1="62231" x2="51013" y2="62231"/>
                        <a14:backgroundMark x1="50000" y1="62366" x2="50000" y2="62366"/>
                        <a14:backgroundMark x1="50000" y1="64113" x2="50000" y2="64113"/>
                        <a14:backgroundMark x1="51158" y1="64382" x2="51158" y2="64382"/>
                        <a14:backgroundMark x1="52243" y1="64382" x2="52243" y2="64382"/>
                        <a14:backgroundMark x1="53546" y1="64113" x2="53546" y2="64113"/>
                        <a14:backgroundMark x1="54631" y1="64247" x2="54631" y2="64247"/>
                        <a14:backgroundMark x1="55789" y1="64651" x2="55789" y2="64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24811" r="35606" b="18056"/>
          <a:stretch/>
        </p:blipFill>
        <p:spPr>
          <a:xfrm>
            <a:off x="-1219200" y="3505200"/>
            <a:ext cx="2691050" cy="2815893"/>
          </a:xfrm>
          <a:prstGeom prst="rect">
            <a:avLst/>
          </a:prstGeom>
        </p:spPr>
      </p:pic>
      <p:pic>
        <p:nvPicPr>
          <p:cNvPr id="6" name="Picture 5" descr="Presentation1 - Microsoft PowerPoint non-commercial use (Trial)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56" b="81586" l="34877" r="64255">
                        <a14:backgroundMark x1="43054" y1="38306" x2="43054" y2="38306"/>
                        <a14:backgroundMark x1="44211" y1="38441" x2="44211" y2="38441"/>
                        <a14:backgroundMark x1="45224" y1="38306" x2="45224" y2="38306"/>
                        <a14:backgroundMark x1="46527" y1="38575" x2="46527" y2="38575"/>
                        <a14:backgroundMark x1="47829" y1="38575" x2="47829" y2="38575"/>
                        <a14:backgroundMark x1="48987" y1="38441" x2="48987" y2="38441"/>
                        <a14:backgroundMark x1="50072" y1="38710" x2="50072" y2="38710"/>
                        <a14:backgroundMark x1="51375" y1="38441" x2="51375" y2="38441"/>
                        <a14:backgroundMark x1="52315" y1="38575" x2="52315" y2="38575"/>
                        <a14:backgroundMark x1="53473" y1="38575" x2="53473" y2="38575"/>
                        <a14:backgroundMark x1="54776" y1="38710" x2="54776" y2="38710"/>
                        <a14:backgroundMark x1="55644" y1="38575" x2="55644" y2="38575"/>
                        <a14:backgroundMark x1="56946" y1="38575" x2="56946" y2="38575"/>
                        <a14:backgroundMark x1="58104" y1="38710" x2="58104" y2="38710"/>
                        <a14:backgroundMark x1="43054" y1="40457" x2="43054" y2="40457"/>
                        <a14:backgroundMark x1="44211" y1="40591" x2="44211" y2="40591"/>
                        <a14:backgroundMark x1="45441" y1="40591" x2="45441" y2="40591"/>
                        <a14:backgroundMark x1="46527" y1="40591" x2="46527" y2="40591"/>
                        <a14:backgroundMark x1="47829" y1="40591" x2="47829" y2="40591"/>
                        <a14:backgroundMark x1="48842" y1="40591" x2="48842" y2="40591"/>
                        <a14:backgroundMark x1="50072" y1="40860" x2="50072" y2="40860"/>
                        <a14:backgroundMark x1="51230" y1="40860" x2="51230" y2="40860"/>
                        <a14:backgroundMark x1="52388" y1="40591" x2="52388" y2="40591"/>
                        <a14:backgroundMark x1="53401" y1="40591" x2="53401" y2="40591"/>
                        <a14:backgroundMark x1="54703" y1="40591" x2="54703" y2="40591"/>
                        <a14:backgroundMark x1="55716" y1="40323" x2="55716" y2="40323"/>
                        <a14:backgroundMark x1="56657" y1="40457" x2="56657" y2="40457"/>
                        <a14:backgroundMark x1="57959" y1="40323" x2="57959" y2="40323"/>
                        <a14:backgroundMark x1="57887" y1="43011" x2="57887" y2="43011"/>
                        <a14:backgroundMark x1="56729" y1="42742" x2="56729" y2="42742"/>
                        <a14:backgroundMark x1="55789" y1="42742" x2="55789" y2="42742"/>
                        <a14:backgroundMark x1="54559" y1="42608" x2="54559" y2="42608"/>
                        <a14:backgroundMark x1="53690" y1="42473" x2="53690" y2="42473"/>
                        <a14:backgroundMark x1="52098" y1="42742" x2="52098" y2="42742"/>
                        <a14:backgroundMark x1="51447" y1="42473" x2="51447" y2="42473"/>
                        <a14:backgroundMark x1="49928" y1="42742" x2="49928" y2="42742"/>
                        <a14:backgroundMark x1="48698" y1="42608" x2="48698" y2="42608"/>
                        <a14:backgroundMark x1="48046" y1="42608" x2="48046" y2="42608"/>
                        <a14:backgroundMark x1="46237" y1="42608" x2="46237" y2="42608"/>
                        <a14:backgroundMark x1="45297" y1="42742" x2="45297" y2="42742"/>
                        <a14:backgroundMark x1="44067" y1="42876" x2="44067" y2="42876"/>
                        <a14:backgroundMark x1="43126" y1="42876" x2="43126" y2="42876"/>
                        <a14:backgroundMark x1="42981" y1="45161" x2="42981" y2="45161"/>
                        <a14:backgroundMark x1="43054" y1="47043" x2="43054" y2="47043"/>
                        <a14:backgroundMark x1="42981" y1="49462" x2="42981" y2="49462"/>
                        <a14:backgroundMark x1="42981" y1="51344" x2="42981" y2="51344"/>
                        <a14:backgroundMark x1="43054" y1="53629" x2="43054" y2="53629"/>
                        <a14:backgroundMark x1="43054" y1="55780" x2="43054" y2="55780"/>
                        <a14:backgroundMark x1="42909" y1="58468" x2="42909" y2="58468"/>
                        <a14:backgroundMark x1="42909" y1="60349" x2="42909" y2="60349"/>
                        <a14:backgroundMark x1="42981" y1="62097" x2="42981" y2="62097"/>
                        <a14:backgroundMark x1="42981" y1="64247" x2="42981" y2="64247"/>
                        <a14:backgroundMark x1="42981" y1="66398" x2="42981" y2="66398"/>
                        <a14:backgroundMark x1="42981" y1="68414" x2="42981" y2="68414"/>
                        <a14:backgroundMark x1="44139" y1="68548" x2="44139" y2="68548"/>
                        <a14:backgroundMark x1="44067" y1="66935" x2="44067" y2="66935"/>
                        <a14:backgroundMark x1="44067" y1="64382" x2="44067" y2="64382"/>
                        <a14:backgroundMark x1="44067" y1="62500" x2="44067" y2="62500"/>
                        <a14:backgroundMark x1="44067" y1="60349" x2="44067" y2="60349"/>
                        <a14:backgroundMark x1="43994" y1="57930" x2="43994" y2="57930"/>
                        <a14:backgroundMark x1="44067" y1="55780" x2="44067" y2="55780"/>
                        <a14:backgroundMark x1="44139" y1="53495" x2="44139" y2="53495"/>
                        <a14:backgroundMark x1="44139" y1="51344" x2="44139" y2="51344"/>
                        <a14:backgroundMark x1="44067" y1="49328" x2="44067" y2="49328"/>
                        <a14:backgroundMark x1="44067" y1="47043" x2="44067" y2="47043"/>
                        <a14:backgroundMark x1="44067" y1="45161" x2="44067" y2="45161"/>
                        <a14:backgroundMark x1="45152" y1="45027" x2="45152" y2="45027"/>
                        <a14:backgroundMark x1="45224" y1="47446" x2="45224" y2="47446"/>
                        <a14:backgroundMark x1="45224" y1="49328" x2="45224" y2="49328"/>
                        <a14:backgroundMark x1="45297" y1="51747" x2="45297" y2="51747"/>
                        <a14:backgroundMark x1="45297" y1="53763" x2="45297" y2="53763"/>
                        <a14:backgroundMark x1="45297" y1="55645" x2="45297" y2="55645"/>
                        <a14:backgroundMark x1="45297" y1="58199" x2="45297" y2="58199"/>
                        <a14:backgroundMark x1="45297" y1="60349" x2="45297" y2="60349"/>
                        <a14:backgroundMark x1="45369" y1="62231" x2="45369" y2="62231"/>
                        <a14:backgroundMark x1="45369" y1="64651" x2="45369" y2="64651"/>
                        <a14:backgroundMark x1="45297" y1="66532" x2="45297" y2="66532"/>
                        <a14:backgroundMark x1="45224" y1="68683" x2="45224" y2="68683"/>
                        <a14:backgroundMark x1="46599" y1="68817" x2="46599" y2="68817"/>
                        <a14:backgroundMark x1="46454" y1="66532" x2="46454" y2="66532"/>
                        <a14:backgroundMark x1="46454" y1="64247" x2="46454" y2="64247"/>
                        <a14:backgroundMark x1="46454" y1="62231" x2="46454" y2="62231"/>
                        <a14:backgroundMark x1="46527" y1="60081" x2="46527" y2="60081"/>
                        <a14:backgroundMark x1="46527" y1="57930" x2="46527" y2="57930"/>
                        <a14:backgroundMark x1="46454" y1="55645" x2="46454" y2="55645"/>
                        <a14:backgroundMark x1="46454" y1="53898" x2="46454" y2="53898"/>
                        <a14:backgroundMark x1="46527" y1="51210" x2="46527" y2="51210"/>
                        <a14:backgroundMark x1="46527" y1="49597" x2="46527" y2="49597"/>
                        <a14:backgroundMark x1="46527" y1="46909" x2="46527" y2="46909"/>
                        <a14:backgroundMark x1="46454" y1="45027" x2="46454" y2="45027"/>
                        <a14:backgroundMark x1="47540" y1="45027" x2="47540" y2="45027"/>
                        <a14:backgroundMark x1="48987" y1="45027" x2="48987" y2="45027"/>
                        <a14:backgroundMark x1="48987" y1="46774" x2="48987" y2="46774"/>
                        <a14:backgroundMark x1="47757" y1="46909" x2="47757" y2="46909"/>
                        <a14:backgroundMark x1="50000" y1="44758" x2="50000" y2="44758"/>
                        <a14:backgroundMark x1="51230" y1="45027" x2="51230" y2="45027"/>
                        <a14:backgroundMark x1="52533" y1="44892" x2="52533" y2="44892"/>
                        <a14:backgroundMark x1="52243" y1="47043" x2="52243" y2="47043"/>
                        <a14:backgroundMark x1="51085" y1="47177" x2="51085" y2="47177"/>
                        <a14:backgroundMark x1="50217" y1="46909" x2="50217" y2="46909"/>
                        <a14:backgroundMark x1="53546" y1="44758" x2="53546" y2="44758"/>
                        <a14:backgroundMark x1="54414" y1="45027" x2="54414" y2="45027"/>
                        <a14:backgroundMark x1="55789" y1="44758" x2="55789" y2="44758"/>
                        <a14:backgroundMark x1="56874" y1="45161" x2="56874" y2="45161"/>
                        <a14:backgroundMark x1="58104" y1="45161" x2="58104" y2="45161"/>
                        <a14:backgroundMark x1="58104" y1="47043" x2="58104" y2="47043"/>
                        <a14:backgroundMark x1="56729" y1="47312" x2="56729" y2="47312"/>
                        <a14:backgroundMark x1="55789" y1="47312" x2="55789" y2="47312"/>
                        <a14:backgroundMark x1="54631" y1="47177" x2="54631" y2="47177"/>
                        <a14:backgroundMark x1="53618" y1="47177" x2="53618" y2="47177"/>
                        <a14:backgroundMark x1="58032" y1="49462" x2="58032" y2="49462"/>
                        <a14:backgroundMark x1="58032" y1="51210" x2="58032" y2="51210"/>
                        <a14:backgroundMark x1="58032" y1="53763" x2="58032" y2="53763"/>
                        <a14:backgroundMark x1="58032" y1="55914" x2="58032" y2="55914"/>
                        <a14:backgroundMark x1="57887" y1="58333" x2="57887" y2="58333"/>
                        <a14:backgroundMark x1="57887" y1="60215" x2="57887" y2="60215"/>
                        <a14:backgroundMark x1="57959" y1="62366" x2="57959" y2="62366"/>
                        <a14:backgroundMark x1="57959" y1="64785" x2="57959" y2="64785"/>
                        <a14:backgroundMark x1="57959" y1="66532" x2="57959" y2="66532"/>
                        <a14:backgroundMark x1="57959" y1="68548" x2="57959" y2="68548"/>
                        <a14:backgroundMark x1="56874" y1="68817" x2="56874" y2="68817"/>
                        <a14:backgroundMark x1="55861" y1="68817" x2="55861" y2="68817"/>
                        <a14:backgroundMark x1="54559" y1="68817" x2="54559" y2="68817"/>
                        <a14:backgroundMark x1="53329" y1="68817" x2="53329" y2="68817"/>
                        <a14:backgroundMark x1="52315" y1="68683" x2="52315" y2="68683"/>
                        <a14:backgroundMark x1="51230" y1="68683" x2="51230" y2="68683"/>
                        <a14:backgroundMark x1="50072" y1="68548" x2="50072" y2="68548"/>
                        <a14:backgroundMark x1="48842" y1="68548" x2="48842" y2="68548"/>
                        <a14:backgroundMark x1="47685" y1="68817" x2="47685" y2="68817"/>
                        <a14:backgroundMark x1="47612" y1="66532" x2="47612" y2="66532"/>
                        <a14:backgroundMark x1="48987" y1="66532" x2="48987" y2="66532"/>
                        <a14:backgroundMark x1="48842" y1="63978" x2="48842" y2="63978"/>
                        <a14:backgroundMark x1="48915" y1="62097" x2="48915" y2="62097"/>
                        <a14:backgroundMark x1="47974" y1="62097" x2="47974" y2="62097"/>
                        <a14:backgroundMark x1="47612" y1="60215" x2="47612" y2="60215"/>
                        <a14:backgroundMark x1="47685" y1="57796" x2="47685" y2="57796"/>
                        <a14:backgroundMark x1="47685" y1="55376" x2="47685" y2="55376"/>
                        <a14:backgroundMark x1="47685" y1="53495" x2="47685" y2="53495"/>
                        <a14:backgroundMark x1="47612" y1="51747" x2="47612" y2="51747"/>
                        <a14:backgroundMark x1="47612" y1="49462" x2="47612" y2="49462"/>
                        <a14:backgroundMark x1="48770" y1="49194" x2="48770" y2="49194"/>
                        <a14:backgroundMark x1="48987" y1="51613" x2="48987" y2="51613"/>
                        <a14:backgroundMark x1="48987" y1="53495" x2="48987" y2="53495"/>
                        <a14:backgroundMark x1="48987" y1="55914" x2="48987" y2="55914"/>
                        <a14:backgroundMark x1="48987" y1="57796" x2="48987" y2="57796"/>
                        <a14:backgroundMark x1="48987" y1="59812" x2="48987" y2="59812"/>
                        <a14:backgroundMark x1="50145" y1="66667" x2="50145" y2="66667"/>
                        <a14:backgroundMark x1="51302" y1="66801" x2="51302" y2="66801"/>
                        <a14:backgroundMark x1="52315" y1="66667" x2="52315" y2="66667"/>
                        <a14:backgroundMark x1="53473" y1="66667" x2="53473" y2="66667"/>
                        <a14:backgroundMark x1="54703" y1="66263" x2="54703" y2="66263"/>
                        <a14:backgroundMark x1="55716" y1="66398" x2="55716" y2="66398"/>
                        <a14:backgroundMark x1="57091" y1="66398" x2="57091" y2="66398"/>
                        <a14:backgroundMark x1="56874" y1="64382" x2="56874" y2="64382"/>
                        <a14:backgroundMark x1="56874" y1="62500" x2="56874" y2="62500"/>
                        <a14:backgroundMark x1="56802" y1="59543" x2="56802" y2="59543"/>
                        <a14:backgroundMark x1="56874" y1="57796" x2="56874" y2="57796"/>
                        <a14:backgroundMark x1="56802" y1="55511" x2="56802" y2="55511"/>
                        <a14:backgroundMark x1="56874" y1="53360" x2="56874" y2="53360"/>
                        <a14:backgroundMark x1="56874" y1="51344" x2="56874" y2="51344"/>
                        <a14:backgroundMark x1="56874" y1="49328" x2="56874" y2="49328"/>
                        <a14:backgroundMark x1="55933" y1="49194" x2="55933" y2="49194"/>
                        <a14:backgroundMark x1="54559" y1="49194" x2="54559" y2="49194"/>
                        <a14:backgroundMark x1="53401" y1="49194" x2="53401" y2="49194"/>
                        <a14:backgroundMark x1="52171" y1="49328" x2="52171" y2="49328"/>
                        <a14:backgroundMark x1="51085" y1="49194" x2="51085" y2="49194"/>
                        <a14:backgroundMark x1="50072" y1="49194" x2="50072" y2="49194"/>
                        <a14:backgroundMark x1="50072" y1="51210" x2="50072" y2="51210"/>
                        <a14:backgroundMark x1="51158" y1="51344" x2="51158" y2="51344"/>
                        <a14:backgroundMark x1="52243" y1="51344" x2="52243" y2="51344"/>
                        <a14:backgroundMark x1="53473" y1="51344" x2="53473" y2="51344"/>
                        <a14:backgroundMark x1="54703" y1="51344" x2="54703" y2="51344"/>
                        <a14:backgroundMark x1="55716" y1="51747" x2="55716" y2="51747"/>
                        <a14:backgroundMark x1="55789" y1="53360" x2="55789" y2="53360"/>
                        <a14:backgroundMark x1="54414" y1="53495" x2="54414" y2="53495"/>
                        <a14:backgroundMark x1="53329" y1="53898" x2="53329" y2="53898"/>
                        <a14:backgroundMark x1="52243" y1="53495" x2="52243" y2="53495"/>
                        <a14:backgroundMark x1="51230" y1="53898" x2="51230" y2="53898"/>
                        <a14:backgroundMark x1="50217" y1="53898" x2="50217" y2="53898"/>
                        <a14:backgroundMark x1="50000" y1="55511" x2="50000" y2="55511"/>
                        <a14:backgroundMark x1="51302" y1="55645" x2="51302" y2="55645"/>
                        <a14:backgroundMark x1="52460" y1="55780" x2="52460" y2="55780"/>
                        <a14:backgroundMark x1="53256" y1="55914" x2="53256" y2="55914"/>
                        <a14:backgroundMark x1="54631" y1="55645" x2="54631" y2="55645"/>
                        <a14:backgroundMark x1="55789" y1="55780" x2="55789" y2="55780"/>
                        <a14:backgroundMark x1="55861" y1="58199" x2="55861" y2="58199"/>
                        <a14:backgroundMark x1="54631" y1="58065" x2="54631" y2="58065"/>
                        <a14:backgroundMark x1="53473" y1="58065" x2="53473" y2="58065"/>
                        <a14:backgroundMark x1="52243" y1="58065" x2="52243" y2="58065"/>
                        <a14:backgroundMark x1="51158" y1="58065" x2="51158" y2="58065"/>
                        <a14:backgroundMark x1="50145" y1="58199" x2="50145" y2="58199"/>
                        <a14:backgroundMark x1="50072" y1="59677" x2="50072" y2="59677"/>
                        <a14:backgroundMark x1="51013" y1="60215" x2="51013" y2="60215"/>
                        <a14:backgroundMark x1="52315" y1="60081" x2="52315" y2="60081"/>
                        <a14:backgroundMark x1="53618" y1="59946" x2="53618" y2="59946"/>
                        <a14:backgroundMark x1="54703" y1="59946" x2="54703" y2="59946"/>
                        <a14:backgroundMark x1="55644" y1="59946" x2="55644" y2="59946"/>
                        <a14:backgroundMark x1="55716" y1="62500" x2="55716" y2="62500"/>
                        <a14:backgroundMark x1="54414" y1="62634" x2="54414" y2="62634"/>
                        <a14:backgroundMark x1="53401" y1="62231" x2="53401" y2="62231"/>
                        <a14:backgroundMark x1="52171" y1="62231" x2="52026" y2="62231"/>
                        <a14:backgroundMark x1="51013" y1="62231" x2="51013" y2="62231"/>
                        <a14:backgroundMark x1="50000" y1="62366" x2="50000" y2="62366"/>
                        <a14:backgroundMark x1="50000" y1="64113" x2="50000" y2="64113"/>
                        <a14:backgroundMark x1="51158" y1="64382" x2="51158" y2="64382"/>
                        <a14:backgroundMark x1="52243" y1="64382" x2="52243" y2="64382"/>
                        <a14:backgroundMark x1="53546" y1="64113" x2="53546" y2="64113"/>
                        <a14:backgroundMark x1="54631" y1="64247" x2="54631" y2="64247"/>
                        <a14:backgroundMark x1="55789" y1="64651" x2="55789" y2="64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24811" r="35606" b="18056"/>
          <a:stretch/>
        </p:blipFill>
        <p:spPr>
          <a:xfrm rot="21139477">
            <a:off x="-586223" y="5114673"/>
            <a:ext cx="2687782" cy="2812473"/>
          </a:xfrm>
          <a:prstGeom prst="rect">
            <a:avLst/>
          </a:prstGeom>
        </p:spPr>
      </p:pic>
      <p:pic>
        <p:nvPicPr>
          <p:cNvPr id="8" name="Picture 7" descr="Presentation1 - Microsoft PowerPoint non-commercial use (Trial)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56" b="81586" l="34877" r="64255">
                        <a14:backgroundMark x1="43054" y1="38306" x2="43054" y2="38306"/>
                        <a14:backgroundMark x1="44211" y1="38441" x2="44211" y2="38441"/>
                        <a14:backgroundMark x1="45224" y1="38306" x2="45224" y2="38306"/>
                        <a14:backgroundMark x1="46527" y1="38575" x2="46527" y2="38575"/>
                        <a14:backgroundMark x1="47829" y1="38575" x2="47829" y2="38575"/>
                        <a14:backgroundMark x1="48987" y1="38441" x2="48987" y2="38441"/>
                        <a14:backgroundMark x1="50072" y1="38710" x2="50072" y2="38710"/>
                        <a14:backgroundMark x1="51375" y1="38441" x2="51375" y2="38441"/>
                        <a14:backgroundMark x1="52315" y1="38575" x2="52315" y2="38575"/>
                        <a14:backgroundMark x1="53473" y1="38575" x2="53473" y2="38575"/>
                        <a14:backgroundMark x1="54776" y1="38710" x2="54776" y2="38710"/>
                        <a14:backgroundMark x1="55644" y1="38575" x2="55644" y2="38575"/>
                        <a14:backgroundMark x1="56946" y1="38575" x2="56946" y2="38575"/>
                        <a14:backgroundMark x1="58104" y1="38710" x2="58104" y2="38710"/>
                        <a14:backgroundMark x1="43054" y1="40457" x2="43054" y2="40457"/>
                        <a14:backgroundMark x1="44211" y1="40591" x2="44211" y2="40591"/>
                        <a14:backgroundMark x1="45441" y1="40591" x2="45441" y2="40591"/>
                        <a14:backgroundMark x1="46527" y1="40591" x2="46527" y2="40591"/>
                        <a14:backgroundMark x1="47829" y1="40591" x2="47829" y2="40591"/>
                        <a14:backgroundMark x1="48842" y1="40591" x2="48842" y2="40591"/>
                        <a14:backgroundMark x1="50072" y1="40860" x2="50072" y2="40860"/>
                        <a14:backgroundMark x1="51230" y1="40860" x2="51230" y2="40860"/>
                        <a14:backgroundMark x1="52388" y1="40591" x2="52388" y2="40591"/>
                        <a14:backgroundMark x1="53401" y1="40591" x2="53401" y2="40591"/>
                        <a14:backgroundMark x1="54703" y1="40591" x2="54703" y2="40591"/>
                        <a14:backgroundMark x1="55716" y1="40323" x2="55716" y2="40323"/>
                        <a14:backgroundMark x1="56657" y1="40457" x2="56657" y2="40457"/>
                        <a14:backgroundMark x1="57959" y1="40323" x2="57959" y2="40323"/>
                        <a14:backgroundMark x1="57887" y1="43011" x2="57887" y2="43011"/>
                        <a14:backgroundMark x1="56729" y1="42742" x2="56729" y2="42742"/>
                        <a14:backgroundMark x1="55789" y1="42742" x2="55789" y2="42742"/>
                        <a14:backgroundMark x1="54559" y1="42608" x2="54559" y2="42608"/>
                        <a14:backgroundMark x1="53690" y1="42473" x2="53690" y2="42473"/>
                        <a14:backgroundMark x1="52098" y1="42742" x2="52098" y2="42742"/>
                        <a14:backgroundMark x1="51447" y1="42473" x2="51447" y2="42473"/>
                        <a14:backgroundMark x1="49928" y1="42742" x2="49928" y2="42742"/>
                        <a14:backgroundMark x1="48698" y1="42608" x2="48698" y2="42608"/>
                        <a14:backgroundMark x1="48046" y1="42608" x2="48046" y2="42608"/>
                        <a14:backgroundMark x1="46237" y1="42608" x2="46237" y2="42608"/>
                        <a14:backgroundMark x1="45297" y1="42742" x2="45297" y2="42742"/>
                        <a14:backgroundMark x1="44067" y1="42876" x2="44067" y2="42876"/>
                        <a14:backgroundMark x1="43126" y1="42876" x2="43126" y2="42876"/>
                        <a14:backgroundMark x1="42981" y1="45161" x2="42981" y2="45161"/>
                        <a14:backgroundMark x1="43054" y1="47043" x2="43054" y2="47043"/>
                        <a14:backgroundMark x1="42981" y1="49462" x2="42981" y2="49462"/>
                        <a14:backgroundMark x1="42981" y1="51344" x2="42981" y2="51344"/>
                        <a14:backgroundMark x1="43054" y1="53629" x2="43054" y2="53629"/>
                        <a14:backgroundMark x1="43054" y1="55780" x2="43054" y2="55780"/>
                        <a14:backgroundMark x1="42909" y1="58468" x2="42909" y2="58468"/>
                        <a14:backgroundMark x1="42909" y1="60349" x2="42909" y2="60349"/>
                        <a14:backgroundMark x1="42981" y1="62097" x2="42981" y2="62097"/>
                        <a14:backgroundMark x1="42981" y1="64247" x2="42981" y2="64247"/>
                        <a14:backgroundMark x1="42981" y1="66398" x2="42981" y2="66398"/>
                        <a14:backgroundMark x1="42981" y1="68414" x2="42981" y2="68414"/>
                        <a14:backgroundMark x1="44139" y1="68548" x2="44139" y2="68548"/>
                        <a14:backgroundMark x1="44067" y1="66935" x2="44067" y2="66935"/>
                        <a14:backgroundMark x1="44067" y1="64382" x2="44067" y2="64382"/>
                        <a14:backgroundMark x1="44067" y1="62500" x2="44067" y2="62500"/>
                        <a14:backgroundMark x1="44067" y1="60349" x2="44067" y2="60349"/>
                        <a14:backgroundMark x1="43994" y1="57930" x2="43994" y2="57930"/>
                        <a14:backgroundMark x1="44067" y1="55780" x2="44067" y2="55780"/>
                        <a14:backgroundMark x1="44139" y1="53495" x2="44139" y2="53495"/>
                        <a14:backgroundMark x1="44139" y1="51344" x2="44139" y2="51344"/>
                        <a14:backgroundMark x1="44067" y1="49328" x2="44067" y2="49328"/>
                        <a14:backgroundMark x1="44067" y1="47043" x2="44067" y2="47043"/>
                        <a14:backgroundMark x1="44067" y1="45161" x2="44067" y2="45161"/>
                        <a14:backgroundMark x1="45152" y1="45027" x2="45152" y2="45027"/>
                        <a14:backgroundMark x1="45224" y1="47446" x2="45224" y2="47446"/>
                        <a14:backgroundMark x1="45224" y1="49328" x2="45224" y2="49328"/>
                        <a14:backgroundMark x1="45297" y1="51747" x2="45297" y2="51747"/>
                        <a14:backgroundMark x1="45297" y1="53763" x2="45297" y2="53763"/>
                        <a14:backgroundMark x1="45297" y1="55645" x2="45297" y2="55645"/>
                        <a14:backgroundMark x1="45297" y1="58199" x2="45297" y2="58199"/>
                        <a14:backgroundMark x1="45297" y1="60349" x2="45297" y2="60349"/>
                        <a14:backgroundMark x1="45369" y1="62231" x2="45369" y2="62231"/>
                        <a14:backgroundMark x1="45369" y1="64651" x2="45369" y2="64651"/>
                        <a14:backgroundMark x1="45297" y1="66532" x2="45297" y2="66532"/>
                        <a14:backgroundMark x1="45224" y1="68683" x2="45224" y2="68683"/>
                        <a14:backgroundMark x1="46599" y1="68817" x2="46599" y2="68817"/>
                        <a14:backgroundMark x1="46454" y1="66532" x2="46454" y2="66532"/>
                        <a14:backgroundMark x1="46454" y1="64247" x2="46454" y2="64247"/>
                        <a14:backgroundMark x1="46454" y1="62231" x2="46454" y2="62231"/>
                        <a14:backgroundMark x1="46527" y1="60081" x2="46527" y2="60081"/>
                        <a14:backgroundMark x1="46527" y1="57930" x2="46527" y2="57930"/>
                        <a14:backgroundMark x1="46454" y1="55645" x2="46454" y2="55645"/>
                        <a14:backgroundMark x1="46454" y1="53898" x2="46454" y2="53898"/>
                        <a14:backgroundMark x1="46527" y1="51210" x2="46527" y2="51210"/>
                        <a14:backgroundMark x1="46527" y1="49597" x2="46527" y2="49597"/>
                        <a14:backgroundMark x1="46527" y1="46909" x2="46527" y2="46909"/>
                        <a14:backgroundMark x1="46454" y1="45027" x2="46454" y2="45027"/>
                        <a14:backgroundMark x1="47540" y1="45027" x2="47540" y2="45027"/>
                        <a14:backgroundMark x1="48987" y1="45027" x2="48987" y2="45027"/>
                        <a14:backgroundMark x1="48987" y1="46774" x2="48987" y2="46774"/>
                        <a14:backgroundMark x1="47757" y1="46909" x2="47757" y2="46909"/>
                        <a14:backgroundMark x1="50000" y1="44758" x2="50000" y2="44758"/>
                        <a14:backgroundMark x1="51230" y1="45027" x2="51230" y2="45027"/>
                        <a14:backgroundMark x1="52533" y1="44892" x2="52533" y2="44892"/>
                        <a14:backgroundMark x1="52243" y1="47043" x2="52243" y2="47043"/>
                        <a14:backgroundMark x1="51085" y1="47177" x2="51085" y2="47177"/>
                        <a14:backgroundMark x1="50217" y1="46909" x2="50217" y2="46909"/>
                        <a14:backgroundMark x1="53546" y1="44758" x2="53546" y2="44758"/>
                        <a14:backgroundMark x1="54414" y1="45027" x2="54414" y2="45027"/>
                        <a14:backgroundMark x1="55789" y1="44758" x2="55789" y2="44758"/>
                        <a14:backgroundMark x1="56874" y1="45161" x2="56874" y2="45161"/>
                        <a14:backgroundMark x1="58104" y1="45161" x2="58104" y2="45161"/>
                        <a14:backgroundMark x1="58104" y1="47043" x2="58104" y2="47043"/>
                        <a14:backgroundMark x1="56729" y1="47312" x2="56729" y2="47312"/>
                        <a14:backgroundMark x1="55789" y1="47312" x2="55789" y2="47312"/>
                        <a14:backgroundMark x1="54631" y1="47177" x2="54631" y2="47177"/>
                        <a14:backgroundMark x1="53618" y1="47177" x2="53618" y2="47177"/>
                        <a14:backgroundMark x1="58032" y1="49462" x2="58032" y2="49462"/>
                        <a14:backgroundMark x1="58032" y1="51210" x2="58032" y2="51210"/>
                        <a14:backgroundMark x1="58032" y1="53763" x2="58032" y2="53763"/>
                        <a14:backgroundMark x1="58032" y1="55914" x2="58032" y2="55914"/>
                        <a14:backgroundMark x1="57887" y1="58333" x2="57887" y2="58333"/>
                        <a14:backgroundMark x1="57887" y1="60215" x2="57887" y2="60215"/>
                        <a14:backgroundMark x1="57959" y1="62366" x2="57959" y2="62366"/>
                        <a14:backgroundMark x1="57959" y1="64785" x2="57959" y2="64785"/>
                        <a14:backgroundMark x1="57959" y1="66532" x2="57959" y2="66532"/>
                        <a14:backgroundMark x1="57959" y1="68548" x2="57959" y2="68548"/>
                        <a14:backgroundMark x1="56874" y1="68817" x2="56874" y2="68817"/>
                        <a14:backgroundMark x1="55861" y1="68817" x2="55861" y2="68817"/>
                        <a14:backgroundMark x1="54559" y1="68817" x2="54559" y2="68817"/>
                        <a14:backgroundMark x1="53329" y1="68817" x2="53329" y2="68817"/>
                        <a14:backgroundMark x1="52315" y1="68683" x2="52315" y2="68683"/>
                        <a14:backgroundMark x1="51230" y1="68683" x2="51230" y2="68683"/>
                        <a14:backgroundMark x1="50072" y1="68548" x2="50072" y2="68548"/>
                        <a14:backgroundMark x1="48842" y1="68548" x2="48842" y2="68548"/>
                        <a14:backgroundMark x1="47685" y1="68817" x2="47685" y2="68817"/>
                        <a14:backgroundMark x1="47612" y1="66532" x2="47612" y2="66532"/>
                        <a14:backgroundMark x1="48987" y1="66532" x2="48987" y2="66532"/>
                        <a14:backgroundMark x1="48842" y1="63978" x2="48842" y2="63978"/>
                        <a14:backgroundMark x1="48915" y1="62097" x2="48915" y2="62097"/>
                        <a14:backgroundMark x1="47974" y1="62097" x2="47974" y2="62097"/>
                        <a14:backgroundMark x1="47612" y1="60215" x2="47612" y2="60215"/>
                        <a14:backgroundMark x1="47685" y1="57796" x2="47685" y2="57796"/>
                        <a14:backgroundMark x1="47685" y1="55376" x2="47685" y2="55376"/>
                        <a14:backgroundMark x1="47685" y1="53495" x2="47685" y2="53495"/>
                        <a14:backgroundMark x1="47612" y1="51747" x2="47612" y2="51747"/>
                        <a14:backgroundMark x1="47612" y1="49462" x2="47612" y2="49462"/>
                        <a14:backgroundMark x1="48770" y1="49194" x2="48770" y2="49194"/>
                        <a14:backgroundMark x1="48987" y1="51613" x2="48987" y2="51613"/>
                        <a14:backgroundMark x1="48987" y1="53495" x2="48987" y2="53495"/>
                        <a14:backgroundMark x1="48987" y1="55914" x2="48987" y2="55914"/>
                        <a14:backgroundMark x1="48987" y1="57796" x2="48987" y2="57796"/>
                        <a14:backgroundMark x1="48987" y1="59812" x2="48987" y2="59812"/>
                        <a14:backgroundMark x1="50145" y1="66667" x2="50145" y2="66667"/>
                        <a14:backgroundMark x1="51302" y1="66801" x2="51302" y2="66801"/>
                        <a14:backgroundMark x1="52315" y1="66667" x2="52315" y2="66667"/>
                        <a14:backgroundMark x1="53473" y1="66667" x2="53473" y2="66667"/>
                        <a14:backgroundMark x1="54703" y1="66263" x2="54703" y2="66263"/>
                        <a14:backgroundMark x1="55716" y1="66398" x2="55716" y2="66398"/>
                        <a14:backgroundMark x1="57091" y1="66398" x2="57091" y2="66398"/>
                        <a14:backgroundMark x1="56874" y1="64382" x2="56874" y2="64382"/>
                        <a14:backgroundMark x1="56874" y1="62500" x2="56874" y2="62500"/>
                        <a14:backgroundMark x1="56802" y1="59543" x2="56802" y2="59543"/>
                        <a14:backgroundMark x1="56874" y1="57796" x2="56874" y2="57796"/>
                        <a14:backgroundMark x1="56802" y1="55511" x2="56802" y2="55511"/>
                        <a14:backgroundMark x1="56874" y1="53360" x2="56874" y2="53360"/>
                        <a14:backgroundMark x1="56874" y1="51344" x2="56874" y2="51344"/>
                        <a14:backgroundMark x1="56874" y1="49328" x2="56874" y2="49328"/>
                        <a14:backgroundMark x1="55933" y1="49194" x2="55933" y2="49194"/>
                        <a14:backgroundMark x1="54559" y1="49194" x2="54559" y2="49194"/>
                        <a14:backgroundMark x1="53401" y1="49194" x2="53401" y2="49194"/>
                        <a14:backgroundMark x1="52171" y1="49328" x2="52171" y2="49328"/>
                        <a14:backgroundMark x1="51085" y1="49194" x2="51085" y2="49194"/>
                        <a14:backgroundMark x1="50072" y1="49194" x2="50072" y2="49194"/>
                        <a14:backgroundMark x1="50072" y1="51210" x2="50072" y2="51210"/>
                        <a14:backgroundMark x1="51158" y1="51344" x2="51158" y2="51344"/>
                        <a14:backgroundMark x1="52243" y1="51344" x2="52243" y2="51344"/>
                        <a14:backgroundMark x1="53473" y1="51344" x2="53473" y2="51344"/>
                        <a14:backgroundMark x1="54703" y1="51344" x2="54703" y2="51344"/>
                        <a14:backgroundMark x1="55716" y1="51747" x2="55716" y2="51747"/>
                        <a14:backgroundMark x1="55789" y1="53360" x2="55789" y2="53360"/>
                        <a14:backgroundMark x1="54414" y1="53495" x2="54414" y2="53495"/>
                        <a14:backgroundMark x1="53329" y1="53898" x2="53329" y2="53898"/>
                        <a14:backgroundMark x1="52243" y1="53495" x2="52243" y2="53495"/>
                        <a14:backgroundMark x1="51230" y1="53898" x2="51230" y2="53898"/>
                        <a14:backgroundMark x1="50217" y1="53898" x2="50217" y2="53898"/>
                        <a14:backgroundMark x1="50000" y1="55511" x2="50000" y2="55511"/>
                        <a14:backgroundMark x1="51302" y1="55645" x2="51302" y2="55645"/>
                        <a14:backgroundMark x1="52460" y1="55780" x2="52460" y2="55780"/>
                        <a14:backgroundMark x1="53256" y1="55914" x2="53256" y2="55914"/>
                        <a14:backgroundMark x1="54631" y1="55645" x2="54631" y2="55645"/>
                        <a14:backgroundMark x1="55789" y1="55780" x2="55789" y2="55780"/>
                        <a14:backgroundMark x1="55861" y1="58199" x2="55861" y2="58199"/>
                        <a14:backgroundMark x1="54631" y1="58065" x2="54631" y2="58065"/>
                        <a14:backgroundMark x1="53473" y1="58065" x2="53473" y2="58065"/>
                        <a14:backgroundMark x1="52243" y1="58065" x2="52243" y2="58065"/>
                        <a14:backgroundMark x1="51158" y1="58065" x2="51158" y2="58065"/>
                        <a14:backgroundMark x1="50145" y1="58199" x2="50145" y2="58199"/>
                        <a14:backgroundMark x1="50072" y1="59677" x2="50072" y2="59677"/>
                        <a14:backgroundMark x1="51013" y1="60215" x2="51013" y2="60215"/>
                        <a14:backgroundMark x1="52315" y1="60081" x2="52315" y2="60081"/>
                        <a14:backgroundMark x1="53618" y1="59946" x2="53618" y2="59946"/>
                        <a14:backgroundMark x1="54703" y1="59946" x2="54703" y2="59946"/>
                        <a14:backgroundMark x1="55644" y1="59946" x2="55644" y2="59946"/>
                        <a14:backgroundMark x1="55716" y1="62500" x2="55716" y2="62500"/>
                        <a14:backgroundMark x1="54414" y1="62634" x2="54414" y2="62634"/>
                        <a14:backgroundMark x1="53401" y1="62231" x2="53401" y2="62231"/>
                        <a14:backgroundMark x1="52171" y1="62231" x2="52026" y2="62231"/>
                        <a14:backgroundMark x1="51013" y1="62231" x2="51013" y2="62231"/>
                        <a14:backgroundMark x1="50000" y1="62366" x2="50000" y2="62366"/>
                        <a14:backgroundMark x1="50000" y1="64113" x2="50000" y2="64113"/>
                        <a14:backgroundMark x1="51158" y1="64382" x2="51158" y2="64382"/>
                        <a14:backgroundMark x1="52243" y1="64382" x2="52243" y2="64382"/>
                        <a14:backgroundMark x1="53546" y1="64113" x2="53546" y2="64113"/>
                        <a14:backgroundMark x1="54631" y1="64247" x2="54631" y2="64247"/>
                        <a14:backgroundMark x1="55789" y1="64651" x2="55789" y2="64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24811" r="35606" b="18056"/>
          <a:stretch/>
        </p:blipFill>
        <p:spPr>
          <a:xfrm rot="21139477">
            <a:off x="6998797" y="306701"/>
            <a:ext cx="2687782" cy="2812473"/>
          </a:xfrm>
          <a:prstGeom prst="rect">
            <a:avLst/>
          </a:prstGeom>
        </p:spPr>
      </p:pic>
      <p:pic>
        <p:nvPicPr>
          <p:cNvPr id="9" name="Picture 8" descr="Presentation1 - Microsoft PowerPoint non-commercial use (Trial)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56" b="81586" l="34877" r="64255">
                        <a14:backgroundMark x1="43054" y1="38306" x2="43054" y2="38306"/>
                        <a14:backgroundMark x1="44211" y1="38441" x2="44211" y2="38441"/>
                        <a14:backgroundMark x1="45224" y1="38306" x2="45224" y2="38306"/>
                        <a14:backgroundMark x1="46527" y1="38575" x2="46527" y2="38575"/>
                        <a14:backgroundMark x1="47829" y1="38575" x2="47829" y2="38575"/>
                        <a14:backgroundMark x1="48987" y1="38441" x2="48987" y2="38441"/>
                        <a14:backgroundMark x1="50072" y1="38710" x2="50072" y2="38710"/>
                        <a14:backgroundMark x1="51375" y1="38441" x2="51375" y2="38441"/>
                        <a14:backgroundMark x1="52315" y1="38575" x2="52315" y2="38575"/>
                        <a14:backgroundMark x1="53473" y1="38575" x2="53473" y2="38575"/>
                        <a14:backgroundMark x1="54776" y1="38710" x2="54776" y2="38710"/>
                        <a14:backgroundMark x1="55644" y1="38575" x2="55644" y2="38575"/>
                        <a14:backgroundMark x1="56946" y1="38575" x2="56946" y2="38575"/>
                        <a14:backgroundMark x1="58104" y1="38710" x2="58104" y2="38710"/>
                        <a14:backgroundMark x1="43054" y1="40457" x2="43054" y2="40457"/>
                        <a14:backgroundMark x1="44211" y1="40591" x2="44211" y2="40591"/>
                        <a14:backgroundMark x1="45441" y1="40591" x2="45441" y2="40591"/>
                        <a14:backgroundMark x1="46527" y1="40591" x2="46527" y2="40591"/>
                        <a14:backgroundMark x1="47829" y1="40591" x2="47829" y2="40591"/>
                        <a14:backgroundMark x1="48842" y1="40591" x2="48842" y2="40591"/>
                        <a14:backgroundMark x1="50072" y1="40860" x2="50072" y2="40860"/>
                        <a14:backgroundMark x1="51230" y1="40860" x2="51230" y2="40860"/>
                        <a14:backgroundMark x1="52388" y1="40591" x2="52388" y2="40591"/>
                        <a14:backgroundMark x1="53401" y1="40591" x2="53401" y2="40591"/>
                        <a14:backgroundMark x1="54703" y1="40591" x2="54703" y2="40591"/>
                        <a14:backgroundMark x1="55716" y1="40323" x2="55716" y2="40323"/>
                        <a14:backgroundMark x1="56657" y1="40457" x2="56657" y2="40457"/>
                        <a14:backgroundMark x1="57959" y1="40323" x2="57959" y2="40323"/>
                        <a14:backgroundMark x1="57887" y1="43011" x2="57887" y2="43011"/>
                        <a14:backgroundMark x1="56729" y1="42742" x2="56729" y2="42742"/>
                        <a14:backgroundMark x1="55789" y1="42742" x2="55789" y2="42742"/>
                        <a14:backgroundMark x1="54559" y1="42608" x2="54559" y2="42608"/>
                        <a14:backgroundMark x1="53690" y1="42473" x2="53690" y2="42473"/>
                        <a14:backgroundMark x1="52098" y1="42742" x2="52098" y2="42742"/>
                        <a14:backgroundMark x1="51447" y1="42473" x2="51447" y2="42473"/>
                        <a14:backgroundMark x1="49928" y1="42742" x2="49928" y2="42742"/>
                        <a14:backgroundMark x1="48698" y1="42608" x2="48698" y2="42608"/>
                        <a14:backgroundMark x1="48046" y1="42608" x2="48046" y2="42608"/>
                        <a14:backgroundMark x1="46237" y1="42608" x2="46237" y2="42608"/>
                        <a14:backgroundMark x1="45297" y1="42742" x2="45297" y2="42742"/>
                        <a14:backgroundMark x1="44067" y1="42876" x2="44067" y2="42876"/>
                        <a14:backgroundMark x1="43126" y1="42876" x2="43126" y2="42876"/>
                        <a14:backgroundMark x1="42981" y1="45161" x2="42981" y2="45161"/>
                        <a14:backgroundMark x1="43054" y1="47043" x2="43054" y2="47043"/>
                        <a14:backgroundMark x1="42981" y1="49462" x2="42981" y2="49462"/>
                        <a14:backgroundMark x1="42981" y1="51344" x2="42981" y2="51344"/>
                        <a14:backgroundMark x1="43054" y1="53629" x2="43054" y2="53629"/>
                        <a14:backgroundMark x1="43054" y1="55780" x2="43054" y2="55780"/>
                        <a14:backgroundMark x1="42909" y1="58468" x2="42909" y2="58468"/>
                        <a14:backgroundMark x1="42909" y1="60349" x2="42909" y2="60349"/>
                        <a14:backgroundMark x1="42981" y1="62097" x2="42981" y2="62097"/>
                        <a14:backgroundMark x1="42981" y1="64247" x2="42981" y2="64247"/>
                        <a14:backgroundMark x1="42981" y1="66398" x2="42981" y2="66398"/>
                        <a14:backgroundMark x1="42981" y1="68414" x2="42981" y2="68414"/>
                        <a14:backgroundMark x1="44139" y1="68548" x2="44139" y2="68548"/>
                        <a14:backgroundMark x1="44067" y1="66935" x2="44067" y2="66935"/>
                        <a14:backgroundMark x1="44067" y1="64382" x2="44067" y2="64382"/>
                        <a14:backgroundMark x1="44067" y1="62500" x2="44067" y2="62500"/>
                        <a14:backgroundMark x1="44067" y1="60349" x2="44067" y2="60349"/>
                        <a14:backgroundMark x1="43994" y1="57930" x2="43994" y2="57930"/>
                        <a14:backgroundMark x1="44067" y1="55780" x2="44067" y2="55780"/>
                        <a14:backgroundMark x1="44139" y1="53495" x2="44139" y2="53495"/>
                        <a14:backgroundMark x1="44139" y1="51344" x2="44139" y2="51344"/>
                        <a14:backgroundMark x1="44067" y1="49328" x2="44067" y2="49328"/>
                        <a14:backgroundMark x1="44067" y1="47043" x2="44067" y2="47043"/>
                        <a14:backgroundMark x1="44067" y1="45161" x2="44067" y2="45161"/>
                        <a14:backgroundMark x1="45152" y1="45027" x2="45152" y2="45027"/>
                        <a14:backgroundMark x1="45224" y1="47446" x2="45224" y2="47446"/>
                        <a14:backgroundMark x1="45224" y1="49328" x2="45224" y2="49328"/>
                        <a14:backgroundMark x1="45297" y1="51747" x2="45297" y2="51747"/>
                        <a14:backgroundMark x1="45297" y1="53763" x2="45297" y2="53763"/>
                        <a14:backgroundMark x1="45297" y1="55645" x2="45297" y2="55645"/>
                        <a14:backgroundMark x1="45297" y1="58199" x2="45297" y2="58199"/>
                        <a14:backgroundMark x1="45297" y1="60349" x2="45297" y2="60349"/>
                        <a14:backgroundMark x1="45369" y1="62231" x2="45369" y2="62231"/>
                        <a14:backgroundMark x1="45369" y1="64651" x2="45369" y2="64651"/>
                        <a14:backgroundMark x1="45297" y1="66532" x2="45297" y2="66532"/>
                        <a14:backgroundMark x1="45224" y1="68683" x2="45224" y2="68683"/>
                        <a14:backgroundMark x1="46599" y1="68817" x2="46599" y2="68817"/>
                        <a14:backgroundMark x1="46454" y1="66532" x2="46454" y2="66532"/>
                        <a14:backgroundMark x1="46454" y1="64247" x2="46454" y2="64247"/>
                        <a14:backgroundMark x1="46454" y1="62231" x2="46454" y2="62231"/>
                        <a14:backgroundMark x1="46527" y1="60081" x2="46527" y2="60081"/>
                        <a14:backgroundMark x1="46527" y1="57930" x2="46527" y2="57930"/>
                        <a14:backgroundMark x1="46454" y1="55645" x2="46454" y2="55645"/>
                        <a14:backgroundMark x1="46454" y1="53898" x2="46454" y2="53898"/>
                        <a14:backgroundMark x1="46527" y1="51210" x2="46527" y2="51210"/>
                        <a14:backgroundMark x1="46527" y1="49597" x2="46527" y2="49597"/>
                        <a14:backgroundMark x1="46527" y1="46909" x2="46527" y2="46909"/>
                        <a14:backgroundMark x1="46454" y1="45027" x2="46454" y2="45027"/>
                        <a14:backgroundMark x1="47540" y1="45027" x2="47540" y2="45027"/>
                        <a14:backgroundMark x1="48987" y1="45027" x2="48987" y2="45027"/>
                        <a14:backgroundMark x1="48987" y1="46774" x2="48987" y2="46774"/>
                        <a14:backgroundMark x1="47757" y1="46909" x2="47757" y2="46909"/>
                        <a14:backgroundMark x1="50000" y1="44758" x2="50000" y2="44758"/>
                        <a14:backgroundMark x1="51230" y1="45027" x2="51230" y2="45027"/>
                        <a14:backgroundMark x1="52533" y1="44892" x2="52533" y2="44892"/>
                        <a14:backgroundMark x1="52243" y1="47043" x2="52243" y2="47043"/>
                        <a14:backgroundMark x1="51085" y1="47177" x2="51085" y2="47177"/>
                        <a14:backgroundMark x1="50217" y1="46909" x2="50217" y2="46909"/>
                        <a14:backgroundMark x1="53546" y1="44758" x2="53546" y2="44758"/>
                        <a14:backgroundMark x1="54414" y1="45027" x2="54414" y2="45027"/>
                        <a14:backgroundMark x1="55789" y1="44758" x2="55789" y2="44758"/>
                        <a14:backgroundMark x1="56874" y1="45161" x2="56874" y2="45161"/>
                        <a14:backgroundMark x1="58104" y1="45161" x2="58104" y2="45161"/>
                        <a14:backgroundMark x1="58104" y1="47043" x2="58104" y2="47043"/>
                        <a14:backgroundMark x1="56729" y1="47312" x2="56729" y2="47312"/>
                        <a14:backgroundMark x1="55789" y1="47312" x2="55789" y2="47312"/>
                        <a14:backgroundMark x1="54631" y1="47177" x2="54631" y2="47177"/>
                        <a14:backgroundMark x1="53618" y1="47177" x2="53618" y2="47177"/>
                        <a14:backgroundMark x1="58032" y1="49462" x2="58032" y2="49462"/>
                        <a14:backgroundMark x1="58032" y1="51210" x2="58032" y2="51210"/>
                        <a14:backgroundMark x1="58032" y1="53763" x2="58032" y2="53763"/>
                        <a14:backgroundMark x1="58032" y1="55914" x2="58032" y2="55914"/>
                        <a14:backgroundMark x1="57887" y1="58333" x2="57887" y2="58333"/>
                        <a14:backgroundMark x1="57887" y1="60215" x2="57887" y2="60215"/>
                        <a14:backgroundMark x1="57959" y1="62366" x2="57959" y2="62366"/>
                        <a14:backgroundMark x1="57959" y1="64785" x2="57959" y2="64785"/>
                        <a14:backgroundMark x1="57959" y1="66532" x2="57959" y2="66532"/>
                        <a14:backgroundMark x1="57959" y1="68548" x2="57959" y2="68548"/>
                        <a14:backgroundMark x1="56874" y1="68817" x2="56874" y2="68817"/>
                        <a14:backgroundMark x1="55861" y1="68817" x2="55861" y2="68817"/>
                        <a14:backgroundMark x1="54559" y1="68817" x2="54559" y2="68817"/>
                        <a14:backgroundMark x1="53329" y1="68817" x2="53329" y2="68817"/>
                        <a14:backgroundMark x1="52315" y1="68683" x2="52315" y2="68683"/>
                        <a14:backgroundMark x1="51230" y1="68683" x2="51230" y2="68683"/>
                        <a14:backgroundMark x1="50072" y1="68548" x2="50072" y2="68548"/>
                        <a14:backgroundMark x1="48842" y1="68548" x2="48842" y2="68548"/>
                        <a14:backgroundMark x1="47685" y1="68817" x2="47685" y2="68817"/>
                        <a14:backgroundMark x1="47612" y1="66532" x2="47612" y2="66532"/>
                        <a14:backgroundMark x1="48987" y1="66532" x2="48987" y2="66532"/>
                        <a14:backgroundMark x1="48842" y1="63978" x2="48842" y2="63978"/>
                        <a14:backgroundMark x1="48915" y1="62097" x2="48915" y2="62097"/>
                        <a14:backgroundMark x1="47974" y1="62097" x2="47974" y2="62097"/>
                        <a14:backgroundMark x1="47612" y1="60215" x2="47612" y2="60215"/>
                        <a14:backgroundMark x1="47685" y1="57796" x2="47685" y2="57796"/>
                        <a14:backgroundMark x1="47685" y1="55376" x2="47685" y2="55376"/>
                        <a14:backgroundMark x1="47685" y1="53495" x2="47685" y2="53495"/>
                        <a14:backgroundMark x1="47612" y1="51747" x2="47612" y2="51747"/>
                        <a14:backgroundMark x1="47612" y1="49462" x2="47612" y2="49462"/>
                        <a14:backgroundMark x1="48770" y1="49194" x2="48770" y2="49194"/>
                        <a14:backgroundMark x1="48987" y1="51613" x2="48987" y2="51613"/>
                        <a14:backgroundMark x1="48987" y1="53495" x2="48987" y2="53495"/>
                        <a14:backgroundMark x1="48987" y1="55914" x2="48987" y2="55914"/>
                        <a14:backgroundMark x1="48987" y1="57796" x2="48987" y2="57796"/>
                        <a14:backgroundMark x1="48987" y1="59812" x2="48987" y2="59812"/>
                        <a14:backgroundMark x1="50145" y1="66667" x2="50145" y2="66667"/>
                        <a14:backgroundMark x1="51302" y1="66801" x2="51302" y2="66801"/>
                        <a14:backgroundMark x1="52315" y1="66667" x2="52315" y2="66667"/>
                        <a14:backgroundMark x1="53473" y1="66667" x2="53473" y2="66667"/>
                        <a14:backgroundMark x1="54703" y1="66263" x2="54703" y2="66263"/>
                        <a14:backgroundMark x1="55716" y1="66398" x2="55716" y2="66398"/>
                        <a14:backgroundMark x1="57091" y1="66398" x2="57091" y2="66398"/>
                        <a14:backgroundMark x1="56874" y1="64382" x2="56874" y2="64382"/>
                        <a14:backgroundMark x1="56874" y1="62500" x2="56874" y2="62500"/>
                        <a14:backgroundMark x1="56802" y1="59543" x2="56802" y2="59543"/>
                        <a14:backgroundMark x1="56874" y1="57796" x2="56874" y2="57796"/>
                        <a14:backgroundMark x1="56802" y1="55511" x2="56802" y2="55511"/>
                        <a14:backgroundMark x1="56874" y1="53360" x2="56874" y2="53360"/>
                        <a14:backgroundMark x1="56874" y1="51344" x2="56874" y2="51344"/>
                        <a14:backgroundMark x1="56874" y1="49328" x2="56874" y2="49328"/>
                        <a14:backgroundMark x1="55933" y1="49194" x2="55933" y2="49194"/>
                        <a14:backgroundMark x1="54559" y1="49194" x2="54559" y2="49194"/>
                        <a14:backgroundMark x1="53401" y1="49194" x2="53401" y2="49194"/>
                        <a14:backgroundMark x1="52171" y1="49328" x2="52171" y2="49328"/>
                        <a14:backgroundMark x1="51085" y1="49194" x2="51085" y2="49194"/>
                        <a14:backgroundMark x1="50072" y1="49194" x2="50072" y2="49194"/>
                        <a14:backgroundMark x1="50072" y1="51210" x2="50072" y2="51210"/>
                        <a14:backgroundMark x1="51158" y1="51344" x2="51158" y2="51344"/>
                        <a14:backgroundMark x1="52243" y1="51344" x2="52243" y2="51344"/>
                        <a14:backgroundMark x1="53473" y1="51344" x2="53473" y2="51344"/>
                        <a14:backgroundMark x1="54703" y1="51344" x2="54703" y2="51344"/>
                        <a14:backgroundMark x1="55716" y1="51747" x2="55716" y2="51747"/>
                        <a14:backgroundMark x1="55789" y1="53360" x2="55789" y2="53360"/>
                        <a14:backgroundMark x1="54414" y1="53495" x2="54414" y2="53495"/>
                        <a14:backgroundMark x1="53329" y1="53898" x2="53329" y2="53898"/>
                        <a14:backgroundMark x1="52243" y1="53495" x2="52243" y2="53495"/>
                        <a14:backgroundMark x1="51230" y1="53898" x2="51230" y2="53898"/>
                        <a14:backgroundMark x1="50217" y1="53898" x2="50217" y2="53898"/>
                        <a14:backgroundMark x1="50000" y1="55511" x2="50000" y2="55511"/>
                        <a14:backgroundMark x1="51302" y1="55645" x2="51302" y2="55645"/>
                        <a14:backgroundMark x1="52460" y1="55780" x2="52460" y2="55780"/>
                        <a14:backgroundMark x1="53256" y1="55914" x2="53256" y2="55914"/>
                        <a14:backgroundMark x1="54631" y1="55645" x2="54631" y2="55645"/>
                        <a14:backgroundMark x1="55789" y1="55780" x2="55789" y2="55780"/>
                        <a14:backgroundMark x1="55861" y1="58199" x2="55861" y2="58199"/>
                        <a14:backgroundMark x1="54631" y1="58065" x2="54631" y2="58065"/>
                        <a14:backgroundMark x1="53473" y1="58065" x2="53473" y2="58065"/>
                        <a14:backgroundMark x1="52243" y1="58065" x2="52243" y2="58065"/>
                        <a14:backgroundMark x1="51158" y1="58065" x2="51158" y2="58065"/>
                        <a14:backgroundMark x1="50145" y1="58199" x2="50145" y2="58199"/>
                        <a14:backgroundMark x1="50072" y1="59677" x2="50072" y2="59677"/>
                        <a14:backgroundMark x1="51013" y1="60215" x2="51013" y2="60215"/>
                        <a14:backgroundMark x1="52315" y1="60081" x2="52315" y2="60081"/>
                        <a14:backgroundMark x1="53618" y1="59946" x2="53618" y2="59946"/>
                        <a14:backgroundMark x1="54703" y1="59946" x2="54703" y2="59946"/>
                        <a14:backgroundMark x1="55644" y1="59946" x2="55644" y2="59946"/>
                        <a14:backgroundMark x1="55716" y1="62500" x2="55716" y2="62500"/>
                        <a14:backgroundMark x1="54414" y1="62634" x2="54414" y2="62634"/>
                        <a14:backgroundMark x1="53401" y1="62231" x2="53401" y2="62231"/>
                        <a14:backgroundMark x1="52171" y1="62231" x2="52026" y2="62231"/>
                        <a14:backgroundMark x1="51013" y1="62231" x2="51013" y2="62231"/>
                        <a14:backgroundMark x1="50000" y1="62366" x2="50000" y2="62366"/>
                        <a14:backgroundMark x1="50000" y1="64113" x2="50000" y2="64113"/>
                        <a14:backgroundMark x1="51158" y1="64382" x2="51158" y2="64382"/>
                        <a14:backgroundMark x1="52243" y1="64382" x2="52243" y2="64382"/>
                        <a14:backgroundMark x1="53546" y1="64113" x2="53546" y2="64113"/>
                        <a14:backgroundMark x1="54631" y1="64247" x2="54631" y2="64247"/>
                        <a14:backgroundMark x1="55789" y1="64651" x2="55789" y2="64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24811" r="35606" b="18056"/>
          <a:stretch/>
        </p:blipFill>
        <p:spPr>
          <a:xfrm rot="1159103">
            <a:off x="7517358" y="1586504"/>
            <a:ext cx="2687782" cy="2812473"/>
          </a:xfrm>
          <a:prstGeom prst="rect">
            <a:avLst/>
          </a:prstGeom>
        </p:spPr>
      </p:pic>
      <p:pic>
        <p:nvPicPr>
          <p:cNvPr id="10" name="Picture 9" descr="Presentation1 - Microsoft PowerPoint non-commercial use (Trial)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56" b="81586" l="34877" r="64255">
                        <a14:backgroundMark x1="43054" y1="38306" x2="43054" y2="38306"/>
                        <a14:backgroundMark x1="44211" y1="38441" x2="44211" y2="38441"/>
                        <a14:backgroundMark x1="45224" y1="38306" x2="45224" y2="38306"/>
                        <a14:backgroundMark x1="46527" y1="38575" x2="46527" y2="38575"/>
                        <a14:backgroundMark x1="47829" y1="38575" x2="47829" y2="38575"/>
                        <a14:backgroundMark x1="48987" y1="38441" x2="48987" y2="38441"/>
                        <a14:backgroundMark x1="50072" y1="38710" x2="50072" y2="38710"/>
                        <a14:backgroundMark x1="51375" y1="38441" x2="51375" y2="38441"/>
                        <a14:backgroundMark x1="52315" y1="38575" x2="52315" y2="38575"/>
                        <a14:backgroundMark x1="53473" y1="38575" x2="53473" y2="38575"/>
                        <a14:backgroundMark x1="54776" y1="38710" x2="54776" y2="38710"/>
                        <a14:backgroundMark x1="55644" y1="38575" x2="55644" y2="38575"/>
                        <a14:backgroundMark x1="56946" y1="38575" x2="56946" y2="38575"/>
                        <a14:backgroundMark x1="58104" y1="38710" x2="58104" y2="38710"/>
                        <a14:backgroundMark x1="43054" y1="40457" x2="43054" y2="40457"/>
                        <a14:backgroundMark x1="44211" y1="40591" x2="44211" y2="40591"/>
                        <a14:backgroundMark x1="45441" y1="40591" x2="45441" y2="40591"/>
                        <a14:backgroundMark x1="46527" y1="40591" x2="46527" y2="40591"/>
                        <a14:backgroundMark x1="47829" y1="40591" x2="47829" y2="40591"/>
                        <a14:backgroundMark x1="48842" y1="40591" x2="48842" y2="40591"/>
                        <a14:backgroundMark x1="50072" y1="40860" x2="50072" y2="40860"/>
                        <a14:backgroundMark x1="51230" y1="40860" x2="51230" y2="40860"/>
                        <a14:backgroundMark x1="52388" y1="40591" x2="52388" y2="40591"/>
                        <a14:backgroundMark x1="53401" y1="40591" x2="53401" y2="40591"/>
                        <a14:backgroundMark x1="54703" y1="40591" x2="54703" y2="40591"/>
                        <a14:backgroundMark x1="55716" y1="40323" x2="55716" y2="40323"/>
                        <a14:backgroundMark x1="56657" y1="40457" x2="56657" y2="40457"/>
                        <a14:backgroundMark x1="57959" y1="40323" x2="57959" y2="40323"/>
                        <a14:backgroundMark x1="57887" y1="43011" x2="57887" y2="43011"/>
                        <a14:backgroundMark x1="56729" y1="42742" x2="56729" y2="42742"/>
                        <a14:backgroundMark x1="55789" y1="42742" x2="55789" y2="42742"/>
                        <a14:backgroundMark x1="54559" y1="42608" x2="54559" y2="42608"/>
                        <a14:backgroundMark x1="53690" y1="42473" x2="53690" y2="42473"/>
                        <a14:backgroundMark x1="52098" y1="42742" x2="52098" y2="42742"/>
                        <a14:backgroundMark x1="51447" y1="42473" x2="51447" y2="42473"/>
                        <a14:backgroundMark x1="49928" y1="42742" x2="49928" y2="42742"/>
                        <a14:backgroundMark x1="48698" y1="42608" x2="48698" y2="42608"/>
                        <a14:backgroundMark x1="48046" y1="42608" x2="48046" y2="42608"/>
                        <a14:backgroundMark x1="46237" y1="42608" x2="46237" y2="42608"/>
                        <a14:backgroundMark x1="45297" y1="42742" x2="45297" y2="42742"/>
                        <a14:backgroundMark x1="44067" y1="42876" x2="44067" y2="42876"/>
                        <a14:backgroundMark x1="43126" y1="42876" x2="43126" y2="42876"/>
                        <a14:backgroundMark x1="42981" y1="45161" x2="42981" y2="45161"/>
                        <a14:backgroundMark x1="43054" y1="47043" x2="43054" y2="47043"/>
                        <a14:backgroundMark x1="42981" y1="49462" x2="42981" y2="49462"/>
                        <a14:backgroundMark x1="42981" y1="51344" x2="42981" y2="51344"/>
                        <a14:backgroundMark x1="43054" y1="53629" x2="43054" y2="53629"/>
                        <a14:backgroundMark x1="43054" y1="55780" x2="43054" y2="55780"/>
                        <a14:backgroundMark x1="42909" y1="58468" x2="42909" y2="58468"/>
                        <a14:backgroundMark x1="42909" y1="60349" x2="42909" y2="60349"/>
                        <a14:backgroundMark x1="42981" y1="62097" x2="42981" y2="62097"/>
                        <a14:backgroundMark x1="42981" y1="64247" x2="42981" y2="64247"/>
                        <a14:backgroundMark x1="42981" y1="66398" x2="42981" y2="66398"/>
                        <a14:backgroundMark x1="42981" y1="68414" x2="42981" y2="68414"/>
                        <a14:backgroundMark x1="44139" y1="68548" x2="44139" y2="68548"/>
                        <a14:backgroundMark x1="44067" y1="66935" x2="44067" y2="66935"/>
                        <a14:backgroundMark x1="44067" y1="64382" x2="44067" y2="64382"/>
                        <a14:backgroundMark x1="44067" y1="62500" x2="44067" y2="62500"/>
                        <a14:backgroundMark x1="44067" y1="60349" x2="44067" y2="60349"/>
                        <a14:backgroundMark x1="43994" y1="57930" x2="43994" y2="57930"/>
                        <a14:backgroundMark x1="44067" y1="55780" x2="44067" y2="55780"/>
                        <a14:backgroundMark x1="44139" y1="53495" x2="44139" y2="53495"/>
                        <a14:backgroundMark x1="44139" y1="51344" x2="44139" y2="51344"/>
                        <a14:backgroundMark x1="44067" y1="49328" x2="44067" y2="49328"/>
                        <a14:backgroundMark x1="44067" y1="47043" x2="44067" y2="47043"/>
                        <a14:backgroundMark x1="44067" y1="45161" x2="44067" y2="45161"/>
                        <a14:backgroundMark x1="45152" y1="45027" x2="45152" y2="45027"/>
                        <a14:backgroundMark x1="45224" y1="47446" x2="45224" y2="47446"/>
                        <a14:backgroundMark x1="45224" y1="49328" x2="45224" y2="49328"/>
                        <a14:backgroundMark x1="45297" y1="51747" x2="45297" y2="51747"/>
                        <a14:backgroundMark x1="45297" y1="53763" x2="45297" y2="53763"/>
                        <a14:backgroundMark x1="45297" y1="55645" x2="45297" y2="55645"/>
                        <a14:backgroundMark x1="45297" y1="58199" x2="45297" y2="58199"/>
                        <a14:backgroundMark x1="45297" y1="60349" x2="45297" y2="60349"/>
                        <a14:backgroundMark x1="45369" y1="62231" x2="45369" y2="62231"/>
                        <a14:backgroundMark x1="45369" y1="64651" x2="45369" y2="64651"/>
                        <a14:backgroundMark x1="45297" y1="66532" x2="45297" y2="66532"/>
                        <a14:backgroundMark x1="45224" y1="68683" x2="45224" y2="68683"/>
                        <a14:backgroundMark x1="46599" y1="68817" x2="46599" y2="68817"/>
                        <a14:backgroundMark x1="46454" y1="66532" x2="46454" y2="66532"/>
                        <a14:backgroundMark x1="46454" y1="64247" x2="46454" y2="64247"/>
                        <a14:backgroundMark x1="46454" y1="62231" x2="46454" y2="62231"/>
                        <a14:backgroundMark x1="46527" y1="60081" x2="46527" y2="60081"/>
                        <a14:backgroundMark x1="46527" y1="57930" x2="46527" y2="57930"/>
                        <a14:backgroundMark x1="46454" y1="55645" x2="46454" y2="55645"/>
                        <a14:backgroundMark x1="46454" y1="53898" x2="46454" y2="53898"/>
                        <a14:backgroundMark x1="46527" y1="51210" x2="46527" y2="51210"/>
                        <a14:backgroundMark x1="46527" y1="49597" x2="46527" y2="49597"/>
                        <a14:backgroundMark x1="46527" y1="46909" x2="46527" y2="46909"/>
                        <a14:backgroundMark x1="46454" y1="45027" x2="46454" y2="45027"/>
                        <a14:backgroundMark x1="47540" y1="45027" x2="47540" y2="45027"/>
                        <a14:backgroundMark x1="48987" y1="45027" x2="48987" y2="45027"/>
                        <a14:backgroundMark x1="48987" y1="46774" x2="48987" y2="46774"/>
                        <a14:backgroundMark x1="47757" y1="46909" x2="47757" y2="46909"/>
                        <a14:backgroundMark x1="50000" y1="44758" x2="50000" y2="44758"/>
                        <a14:backgroundMark x1="51230" y1="45027" x2="51230" y2="45027"/>
                        <a14:backgroundMark x1="52533" y1="44892" x2="52533" y2="44892"/>
                        <a14:backgroundMark x1="52243" y1="47043" x2="52243" y2="47043"/>
                        <a14:backgroundMark x1="51085" y1="47177" x2="51085" y2="47177"/>
                        <a14:backgroundMark x1="50217" y1="46909" x2="50217" y2="46909"/>
                        <a14:backgroundMark x1="53546" y1="44758" x2="53546" y2="44758"/>
                        <a14:backgroundMark x1="54414" y1="45027" x2="54414" y2="45027"/>
                        <a14:backgroundMark x1="55789" y1="44758" x2="55789" y2="44758"/>
                        <a14:backgroundMark x1="56874" y1="45161" x2="56874" y2="45161"/>
                        <a14:backgroundMark x1="58104" y1="45161" x2="58104" y2="45161"/>
                        <a14:backgroundMark x1="58104" y1="47043" x2="58104" y2="47043"/>
                        <a14:backgroundMark x1="56729" y1="47312" x2="56729" y2="47312"/>
                        <a14:backgroundMark x1="55789" y1="47312" x2="55789" y2="47312"/>
                        <a14:backgroundMark x1="54631" y1="47177" x2="54631" y2="47177"/>
                        <a14:backgroundMark x1="53618" y1="47177" x2="53618" y2="47177"/>
                        <a14:backgroundMark x1="58032" y1="49462" x2="58032" y2="49462"/>
                        <a14:backgroundMark x1="58032" y1="51210" x2="58032" y2="51210"/>
                        <a14:backgroundMark x1="58032" y1="53763" x2="58032" y2="53763"/>
                        <a14:backgroundMark x1="58032" y1="55914" x2="58032" y2="55914"/>
                        <a14:backgroundMark x1="57887" y1="58333" x2="57887" y2="58333"/>
                        <a14:backgroundMark x1="57887" y1="60215" x2="57887" y2="60215"/>
                        <a14:backgroundMark x1="57959" y1="62366" x2="57959" y2="62366"/>
                        <a14:backgroundMark x1="57959" y1="64785" x2="57959" y2="64785"/>
                        <a14:backgroundMark x1="57959" y1="66532" x2="57959" y2="66532"/>
                        <a14:backgroundMark x1="57959" y1="68548" x2="57959" y2="68548"/>
                        <a14:backgroundMark x1="56874" y1="68817" x2="56874" y2="68817"/>
                        <a14:backgroundMark x1="55861" y1="68817" x2="55861" y2="68817"/>
                        <a14:backgroundMark x1="54559" y1="68817" x2="54559" y2="68817"/>
                        <a14:backgroundMark x1="53329" y1="68817" x2="53329" y2="68817"/>
                        <a14:backgroundMark x1="52315" y1="68683" x2="52315" y2="68683"/>
                        <a14:backgroundMark x1="51230" y1="68683" x2="51230" y2="68683"/>
                        <a14:backgroundMark x1="50072" y1="68548" x2="50072" y2="68548"/>
                        <a14:backgroundMark x1="48842" y1="68548" x2="48842" y2="68548"/>
                        <a14:backgroundMark x1="47685" y1="68817" x2="47685" y2="68817"/>
                        <a14:backgroundMark x1="47612" y1="66532" x2="47612" y2="66532"/>
                        <a14:backgroundMark x1="48987" y1="66532" x2="48987" y2="66532"/>
                        <a14:backgroundMark x1="48842" y1="63978" x2="48842" y2="63978"/>
                        <a14:backgroundMark x1="48915" y1="62097" x2="48915" y2="62097"/>
                        <a14:backgroundMark x1="47974" y1="62097" x2="47974" y2="62097"/>
                        <a14:backgroundMark x1="47612" y1="60215" x2="47612" y2="60215"/>
                        <a14:backgroundMark x1="47685" y1="57796" x2="47685" y2="57796"/>
                        <a14:backgroundMark x1="47685" y1="55376" x2="47685" y2="55376"/>
                        <a14:backgroundMark x1="47685" y1="53495" x2="47685" y2="53495"/>
                        <a14:backgroundMark x1="47612" y1="51747" x2="47612" y2="51747"/>
                        <a14:backgroundMark x1="47612" y1="49462" x2="47612" y2="49462"/>
                        <a14:backgroundMark x1="48770" y1="49194" x2="48770" y2="49194"/>
                        <a14:backgroundMark x1="48987" y1="51613" x2="48987" y2="51613"/>
                        <a14:backgroundMark x1="48987" y1="53495" x2="48987" y2="53495"/>
                        <a14:backgroundMark x1="48987" y1="55914" x2="48987" y2="55914"/>
                        <a14:backgroundMark x1="48987" y1="57796" x2="48987" y2="57796"/>
                        <a14:backgroundMark x1="48987" y1="59812" x2="48987" y2="59812"/>
                        <a14:backgroundMark x1="50145" y1="66667" x2="50145" y2="66667"/>
                        <a14:backgroundMark x1="51302" y1="66801" x2="51302" y2="66801"/>
                        <a14:backgroundMark x1="52315" y1="66667" x2="52315" y2="66667"/>
                        <a14:backgroundMark x1="53473" y1="66667" x2="53473" y2="66667"/>
                        <a14:backgroundMark x1="54703" y1="66263" x2="54703" y2="66263"/>
                        <a14:backgroundMark x1="55716" y1="66398" x2="55716" y2="66398"/>
                        <a14:backgroundMark x1="57091" y1="66398" x2="57091" y2="66398"/>
                        <a14:backgroundMark x1="56874" y1="64382" x2="56874" y2="64382"/>
                        <a14:backgroundMark x1="56874" y1="62500" x2="56874" y2="62500"/>
                        <a14:backgroundMark x1="56802" y1="59543" x2="56802" y2="59543"/>
                        <a14:backgroundMark x1="56874" y1="57796" x2="56874" y2="57796"/>
                        <a14:backgroundMark x1="56802" y1="55511" x2="56802" y2="55511"/>
                        <a14:backgroundMark x1="56874" y1="53360" x2="56874" y2="53360"/>
                        <a14:backgroundMark x1="56874" y1="51344" x2="56874" y2="51344"/>
                        <a14:backgroundMark x1="56874" y1="49328" x2="56874" y2="49328"/>
                        <a14:backgroundMark x1="55933" y1="49194" x2="55933" y2="49194"/>
                        <a14:backgroundMark x1="54559" y1="49194" x2="54559" y2="49194"/>
                        <a14:backgroundMark x1="53401" y1="49194" x2="53401" y2="49194"/>
                        <a14:backgroundMark x1="52171" y1="49328" x2="52171" y2="49328"/>
                        <a14:backgroundMark x1="51085" y1="49194" x2="51085" y2="49194"/>
                        <a14:backgroundMark x1="50072" y1="49194" x2="50072" y2="49194"/>
                        <a14:backgroundMark x1="50072" y1="51210" x2="50072" y2="51210"/>
                        <a14:backgroundMark x1="51158" y1="51344" x2="51158" y2="51344"/>
                        <a14:backgroundMark x1="52243" y1="51344" x2="52243" y2="51344"/>
                        <a14:backgroundMark x1="53473" y1="51344" x2="53473" y2="51344"/>
                        <a14:backgroundMark x1="54703" y1="51344" x2="54703" y2="51344"/>
                        <a14:backgroundMark x1="55716" y1="51747" x2="55716" y2="51747"/>
                        <a14:backgroundMark x1="55789" y1="53360" x2="55789" y2="53360"/>
                        <a14:backgroundMark x1="54414" y1="53495" x2="54414" y2="53495"/>
                        <a14:backgroundMark x1="53329" y1="53898" x2="53329" y2="53898"/>
                        <a14:backgroundMark x1="52243" y1="53495" x2="52243" y2="53495"/>
                        <a14:backgroundMark x1="51230" y1="53898" x2="51230" y2="53898"/>
                        <a14:backgroundMark x1="50217" y1="53898" x2="50217" y2="53898"/>
                        <a14:backgroundMark x1="50000" y1="55511" x2="50000" y2="55511"/>
                        <a14:backgroundMark x1="51302" y1="55645" x2="51302" y2="55645"/>
                        <a14:backgroundMark x1="52460" y1="55780" x2="52460" y2="55780"/>
                        <a14:backgroundMark x1="53256" y1="55914" x2="53256" y2="55914"/>
                        <a14:backgroundMark x1="54631" y1="55645" x2="54631" y2="55645"/>
                        <a14:backgroundMark x1="55789" y1="55780" x2="55789" y2="55780"/>
                        <a14:backgroundMark x1="55861" y1="58199" x2="55861" y2="58199"/>
                        <a14:backgroundMark x1="54631" y1="58065" x2="54631" y2="58065"/>
                        <a14:backgroundMark x1="53473" y1="58065" x2="53473" y2="58065"/>
                        <a14:backgroundMark x1="52243" y1="58065" x2="52243" y2="58065"/>
                        <a14:backgroundMark x1="51158" y1="58065" x2="51158" y2="58065"/>
                        <a14:backgroundMark x1="50145" y1="58199" x2="50145" y2="58199"/>
                        <a14:backgroundMark x1="50072" y1="59677" x2="50072" y2="59677"/>
                        <a14:backgroundMark x1="51013" y1="60215" x2="51013" y2="60215"/>
                        <a14:backgroundMark x1="52315" y1="60081" x2="52315" y2="60081"/>
                        <a14:backgroundMark x1="53618" y1="59946" x2="53618" y2="59946"/>
                        <a14:backgroundMark x1="54703" y1="59946" x2="54703" y2="59946"/>
                        <a14:backgroundMark x1="55644" y1="59946" x2="55644" y2="59946"/>
                        <a14:backgroundMark x1="55716" y1="62500" x2="55716" y2="62500"/>
                        <a14:backgroundMark x1="54414" y1="62634" x2="54414" y2="62634"/>
                        <a14:backgroundMark x1="53401" y1="62231" x2="53401" y2="62231"/>
                        <a14:backgroundMark x1="52171" y1="62231" x2="52026" y2="62231"/>
                        <a14:backgroundMark x1="51013" y1="62231" x2="51013" y2="62231"/>
                        <a14:backgroundMark x1="50000" y1="62366" x2="50000" y2="62366"/>
                        <a14:backgroundMark x1="50000" y1="64113" x2="50000" y2="64113"/>
                        <a14:backgroundMark x1="51158" y1="64382" x2="51158" y2="64382"/>
                        <a14:backgroundMark x1="52243" y1="64382" x2="52243" y2="64382"/>
                        <a14:backgroundMark x1="53546" y1="64113" x2="53546" y2="64113"/>
                        <a14:backgroundMark x1="54631" y1="64247" x2="54631" y2="64247"/>
                        <a14:backgroundMark x1="55789" y1="64651" x2="55789" y2="64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24811" r="35606" b="18056"/>
          <a:stretch/>
        </p:blipFill>
        <p:spPr>
          <a:xfrm rot="2579282">
            <a:off x="6998797" y="-907154"/>
            <a:ext cx="2687782" cy="2812473"/>
          </a:xfrm>
          <a:prstGeom prst="rect">
            <a:avLst/>
          </a:prstGeom>
        </p:spPr>
      </p:pic>
      <p:pic>
        <p:nvPicPr>
          <p:cNvPr id="11" name="Picture 10" descr="Presentation1 - Microsoft PowerPoint non-commercial use (Trial)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56" b="81586" l="34877" r="64255">
                        <a14:backgroundMark x1="43054" y1="38306" x2="43054" y2="38306"/>
                        <a14:backgroundMark x1="44211" y1="38441" x2="44211" y2="38441"/>
                        <a14:backgroundMark x1="45224" y1="38306" x2="45224" y2="38306"/>
                        <a14:backgroundMark x1="46527" y1="38575" x2="46527" y2="38575"/>
                        <a14:backgroundMark x1="47829" y1="38575" x2="47829" y2="38575"/>
                        <a14:backgroundMark x1="48987" y1="38441" x2="48987" y2="38441"/>
                        <a14:backgroundMark x1="50072" y1="38710" x2="50072" y2="38710"/>
                        <a14:backgroundMark x1="51375" y1="38441" x2="51375" y2="38441"/>
                        <a14:backgroundMark x1="52315" y1="38575" x2="52315" y2="38575"/>
                        <a14:backgroundMark x1="53473" y1="38575" x2="53473" y2="38575"/>
                        <a14:backgroundMark x1="54776" y1="38710" x2="54776" y2="38710"/>
                        <a14:backgroundMark x1="55644" y1="38575" x2="55644" y2="38575"/>
                        <a14:backgroundMark x1="56946" y1="38575" x2="56946" y2="38575"/>
                        <a14:backgroundMark x1="58104" y1="38710" x2="58104" y2="38710"/>
                        <a14:backgroundMark x1="43054" y1="40457" x2="43054" y2="40457"/>
                        <a14:backgroundMark x1="44211" y1="40591" x2="44211" y2="40591"/>
                        <a14:backgroundMark x1="45441" y1="40591" x2="45441" y2="40591"/>
                        <a14:backgroundMark x1="46527" y1="40591" x2="46527" y2="40591"/>
                        <a14:backgroundMark x1="47829" y1="40591" x2="47829" y2="40591"/>
                        <a14:backgroundMark x1="48842" y1="40591" x2="48842" y2="40591"/>
                        <a14:backgroundMark x1="50072" y1="40860" x2="50072" y2="40860"/>
                        <a14:backgroundMark x1="51230" y1="40860" x2="51230" y2="40860"/>
                        <a14:backgroundMark x1="52388" y1="40591" x2="52388" y2="40591"/>
                        <a14:backgroundMark x1="53401" y1="40591" x2="53401" y2="40591"/>
                        <a14:backgroundMark x1="54703" y1="40591" x2="54703" y2="40591"/>
                        <a14:backgroundMark x1="55716" y1="40323" x2="55716" y2="40323"/>
                        <a14:backgroundMark x1="56657" y1="40457" x2="56657" y2="40457"/>
                        <a14:backgroundMark x1="57959" y1="40323" x2="57959" y2="40323"/>
                        <a14:backgroundMark x1="57887" y1="43011" x2="57887" y2="43011"/>
                        <a14:backgroundMark x1="56729" y1="42742" x2="56729" y2="42742"/>
                        <a14:backgroundMark x1="55789" y1="42742" x2="55789" y2="42742"/>
                        <a14:backgroundMark x1="54559" y1="42608" x2="54559" y2="42608"/>
                        <a14:backgroundMark x1="53690" y1="42473" x2="53690" y2="42473"/>
                        <a14:backgroundMark x1="52098" y1="42742" x2="52098" y2="42742"/>
                        <a14:backgroundMark x1="51447" y1="42473" x2="51447" y2="42473"/>
                        <a14:backgroundMark x1="49928" y1="42742" x2="49928" y2="42742"/>
                        <a14:backgroundMark x1="48698" y1="42608" x2="48698" y2="42608"/>
                        <a14:backgroundMark x1="48046" y1="42608" x2="48046" y2="42608"/>
                        <a14:backgroundMark x1="46237" y1="42608" x2="46237" y2="42608"/>
                        <a14:backgroundMark x1="45297" y1="42742" x2="45297" y2="42742"/>
                        <a14:backgroundMark x1="44067" y1="42876" x2="44067" y2="42876"/>
                        <a14:backgroundMark x1="43126" y1="42876" x2="43126" y2="42876"/>
                        <a14:backgroundMark x1="42981" y1="45161" x2="42981" y2="45161"/>
                        <a14:backgroundMark x1="43054" y1="47043" x2="43054" y2="47043"/>
                        <a14:backgroundMark x1="42981" y1="49462" x2="42981" y2="49462"/>
                        <a14:backgroundMark x1="42981" y1="51344" x2="42981" y2="51344"/>
                        <a14:backgroundMark x1="43054" y1="53629" x2="43054" y2="53629"/>
                        <a14:backgroundMark x1="43054" y1="55780" x2="43054" y2="55780"/>
                        <a14:backgroundMark x1="42909" y1="58468" x2="42909" y2="58468"/>
                        <a14:backgroundMark x1="42909" y1="60349" x2="42909" y2="60349"/>
                        <a14:backgroundMark x1="42981" y1="62097" x2="42981" y2="62097"/>
                        <a14:backgroundMark x1="42981" y1="64247" x2="42981" y2="64247"/>
                        <a14:backgroundMark x1="42981" y1="66398" x2="42981" y2="66398"/>
                        <a14:backgroundMark x1="42981" y1="68414" x2="42981" y2="68414"/>
                        <a14:backgroundMark x1="44139" y1="68548" x2="44139" y2="68548"/>
                        <a14:backgroundMark x1="44067" y1="66935" x2="44067" y2="66935"/>
                        <a14:backgroundMark x1="44067" y1="64382" x2="44067" y2="64382"/>
                        <a14:backgroundMark x1="44067" y1="62500" x2="44067" y2="62500"/>
                        <a14:backgroundMark x1="44067" y1="60349" x2="44067" y2="60349"/>
                        <a14:backgroundMark x1="43994" y1="57930" x2="43994" y2="57930"/>
                        <a14:backgroundMark x1="44067" y1="55780" x2="44067" y2="55780"/>
                        <a14:backgroundMark x1="44139" y1="53495" x2="44139" y2="53495"/>
                        <a14:backgroundMark x1="44139" y1="51344" x2="44139" y2="51344"/>
                        <a14:backgroundMark x1="44067" y1="49328" x2="44067" y2="49328"/>
                        <a14:backgroundMark x1="44067" y1="47043" x2="44067" y2="47043"/>
                        <a14:backgroundMark x1="44067" y1="45161" x2="44067" y2="45161"/>
                        <a14:backgroundMark x1="45152" y1="45027" x2="45152" y2="45027"/>
                        <a14:backgroundMark x1="45224" y1="47446" x2="45224" y2="47446"/>
                        <a14:backgroundMark x1="45224" y1="49328" x2="45224" y2="49328"/>
                        <a14:backgroundMark x1="45297" y1="51747" x2="45297" y2="51747"/>
                        <a14:backgroundMark x1="45297" y1="53763" x2="45297" y2="53763"/>
                        <a14:backgroundMark x1="45297" y1="55645" x2="45297" y2="55645"/>
                        <a14:backgroundMark x1="45297" y1="58199" x2="45297" y2="58199"/>
                        <a14:backgroundMark x1="45297" y1="60349" x2="45297" y2="60349"/>
                        <a14:backgroundMark x1="45369" y1="62231" x2="45369" y2="62231"/>
                        <a14:backgroundMark x1="45369" y1="64651" x2="45369" y2="64651"/>
                        <a14:backgroundMark x1="45297" y1="66532" x2="45297" y2="66532"/>
                        <a14:backgroundMark x1="45224" y1="68683" x2="45224" y2="68683"/>
                        <a14:backgroundMark x1="46599" y1="68817" x2="46599" y2="68817"/>
                        <a14:backgroundMark x1="46454" y1="66532" x2="46454" y2="66532"/>
                        <a14:backgroundMark x1="46454" y1="64247" x2="46454" y2="64247"/>
                        <a14:backgroundMark x1="46454" y1="62231" x2="46454" y2="62231"/>
                        <a14:backgroundMark x1="46527" y1="60081" x2="46527" y2="60081"/>
                        <a14:backgroundMark x1="46527" y1="57930" x2="46527" y2="57930"/>
                        <a14:backgroundMark x1="46454" y1="55645" x2="46454" y2="55645"/>
                        <a14:backgroundMark x1="46454" y1="53898" x2="46454" y2="53898"/>
                        <a14:backgroundMark x1="46527" y1="51210" x2="46527" y2="51210"/>
                        <a14:backgroundMark x1="46527" y1="49597" x2="46527" y2="49597"/>
                        <a14:backgroundMark x1="46527" y1="46909" x2="46527" y2="46909"/>
                        <a14:backgroundMark x1="46454" y1="45027" x2="46454" y2="45027"/>
                        <a14:backgroundMark x1="47540" y1="45027" x2="47540" y2="45027"/>
                        <a14:backgroundMark x1="48987" y1="45027" x2="48987" y2="45027"/>
                        <a14:backgroundMark x1="48987" y1="46774" x2="48987" y2="46774"/>
                        <a14:backgroundMark x1="47757" y1="46909" x2="47757" y2="46909"/>
                        <a14:backgroundMark x1="50000" y1="44758" x2="50000" y2="44758"/>
                        <a14:backgroundMark x1="51230" y1="45027" x2="51230" y2="45027"/>
                        <a14:backgroundMark x1="52533" y1="44892" x2="52533" y2="44892"/>
                        <a14:backgroundMark x1="52243" y1="47043" x2="52243" y2="47043"/>
                        <a14:backgroundMark x1="51085" y1="47177" x2="51085" y2="47177"/>
                        <a14:backgroundMark x1="50217" y1="46909" x2="50217" y2="46909"/>
                        <a14:backgroundMark x1="53546" y1="44758" x2="53546" y2="44758"/>
                        <a14:backgroundMark x1="54414" y1="45027" x2="54414" y2="45027"/>
                        <a14:backgroundMark x1="55789" y1="44758" x2="55789" y2="44758"/>
                        <a14:backgroundMark x1="56874" y1="45161" x2="56874" y2="45161"/>
                        <a14:backgroundMark x1="58104" y1="45161" x2="58104" y2="45161"/>
                        <a14:backgroundMark x1="58104" y1="47043" x2="58104" y2="47043"/>
                        <a14:backgroundMark x1="56729" y1="47312" x2="56729" y2="47312"/>
                        <a14:backgroundMark x1="55789" y1="47312" x2="55789" y2="47312"/>
                        <a14:backgroundMark x1="54631" y1="47177" x2="54631" y2="47177"/>
                        <a14:backgroundMark x1="53618" y1="47177" x2="53618" y2="47177"/>
                        <a14:backgroundMark x1="58032" y1="49462" x2="58032" y2="49462"/>
                        <a14:backgroundMark x1="58032" y1="51210" x2="58032" y2="51210"/>
                        <a14:backgroundMark x1="58032" y1="53763" x2="58032" y2="53763"/>
                        <a14:backgroundMark x1="58032" y1="55914" x2="58032" y2="55914"/>
                        <a14:backgroundMark x1="57887" y1="58333" x2="57887" y2="58333"/>
                        <a14:backgroundMark x1="57887" y1="60215" x2="57887" y2="60215"/>
                        <a14:backgroundMark x1="57959" y1="62366" x2="57959" y2="62366"/>
                        <a14:backgroundMark x1="57959" y1="64785" x2="57959" y2="64785"/>
                        <a14:backgroundMark x1="57959" y1="66532" x2="57959" y2="66532"/>
                        <a14:backgroundMark x1="57959" y1="68548" x2="57959" y2="68548"/>
                        <a14:backgroundMark x1="56874" y1="68817" x2="56874" y2="68817"/>
                        <a14:backgroundMark x1="55861" y1="68817" x2="55861" y2="68817"/>
                        <a14:backgroundMark x1="54559" y1="68817" x2="54559" y2="68817"/>
                        <a14:backgroundMark x1="53329" y1="68817" x2="53329" y2="68817"/>
                        <a14:backgroundMark x1="52315" y1="68683" x2="52315" y2="68683"/>
                        <a14:backgroundMark x1="51230" y1="68683" x2="51230" y2="68683"/>
                        <a14:backgroundMark x1="50072" y1="68548" x2="50072" y2="68548"/>
                        <a14:backgroundMark x1="48842" y1="68548" x2="48842" y2="68548"/>
                        <a14:backgroundMark x1="47685" y1="68817" x2="47685" y2="68817"/>
                        <a14:backgroundMark x1="47612" y1="66532" x2="47612" y2="66532"/>
                        <a14:backgroundMark x1="48987" y1="66532" x2="48987" y2="66532"/>
                        <a14:backgroundMark x1="48842" y1="63978" x2="48842" y2="63978"/>
                        <a14:backgroundMark x1="48915" y1="62097" x2="48915" y2="62097"/>
                        <a14:backgroundMark x1="47974" y1="62097" x2="47974" y2="62097"/>
                        <a14:backgroundMark x1="47612" y1="60215" x2="47612" y2="60215"/>
                        <a14:backgroundMark x1="47685" y1="57796" x2="47685" y2="57796"/>
                        <a14:backgroundMark x1="47685" y1="55376" x2="47685" y2="55376"/>
                        <a14:backgroundMark x1="47685" y1="53495" x2="47685" y2="53495"/>
                        <a14:backgroundMark x1="47612" y1="51747" x2="47612" y2="51747"/>
                        <a14:backgroundMark x1="47612" y1="49462" x2="47612" y2="49462"/>
                        <a14:backgroundMark x1="48770" y1="49194" x2="48770" y2="49194"/>
                        <a14:backgroundMark x1="48987" y1="51613" x2="48987" y2="51613"/>
                        <a14:backgroundMark x1="48987" y1="53495" x2="48987" y2="53495"/>
                        <a14:backgroundMark x1="48987" y1="55914" x2="48987" y2="55914"/>
                        <a14:backgroundMark x1="48987" y1="57796" x2="48987" y2="57796"/>
                        <a14:backgroundMark x1="48987" y1="59812" x2="48987" y2="59812"/>
                        <a14:backgroundMark x1="50145" y1="66667" x2="50145" y2="66667"/>
                        <a14:backgroundMark x1="51302" y1="66801" x2="51302" y2="66801"/>
                        <a14:backgroundMark x1="52315" y1="66667" x2="52315" y2="66667"/>
                        <a14:backgroundMark x1="53473" y1="66667" x2="53473" y2="66667"/>
                        <a14:backgroundMark x1="54703" y1="66263" x2="54703" y2="66263"/>
                        <a14:backgroundMark x1="55716" y1="66398" x2="55716" y2="66398"/>
                        <a14:backgroundMark x1="57091" y1="66398" x2="57091" y2="66398"/>
                        <a14:backgroundMark x1="56874" y1="64382" x2="56874" y2="64382"/>
                        <a14:backgroundMark x1="56874" y1="62500" x2="56874" y2="62500"/>
                        <a14:backgroundMark x1="56802" y1="59543" x2="56802" y2="59543"/>
                        <a14:backgroundMark x1="56874" y1="57796" x2="56874" y2="57796"/>
                        <a14:backgroundMark x1="56802" y1="55511" x2="56802" y2="55511"/>
                        <a14:backgroundMark x1="56874" y1="53360" x2="56874" y2="53360"/>
                        <a14:backgroundMark x1="56874" y1="51344" x2="56874" y2="51344"/>
                        <a14:backgroundMark x1="56874" y1="49328" x2="56874" y2="49328"/>
                        <a14:backgroundMark x1="55933" y1="49194" x2="55933" y2="49194"/>
                        <a14:backgroundMark x1="54559" y1="49194" x2="54559" y2="49194"/>
                        <a14:backgroundMark x1="53401" y1="49194" x2="53401" y2="49194"/>
                        <a14:backgroundMark x1="52171" y1="49328" x2="52171" y2="49328"/>
                        <a14:backgroundMark x1="51085" y1="49194" x2="51085" y2="49194"/>
                        <a14:backgroundMark x1="50072" y1="49194" x2="50072" y2="49194"/>
                        <a14:backgroundMark x1="50072" y1="51210" x2="50072" y2="51210"/>
                        <a14:backgroundMark x1="51158" y1="51344" x2="51158" y2="51344"/>
                        <a14:backgroundMark x1="52243" y1="51344" x2="52243" y2="51344"/>
                        <a14:backgroundMark x1="53473" y1="51344" x2="53473" y2="51344"/>
                        <a14:backgroundMark x1="54703" y1="51344" x2="54703" y2="51344"/>
                        <a14:backgroundMark x1="55716" y1="51747" x2="55716" y2="51747"/>
                        <a14:backgroundMark x1="55789" y1="53360" x2="55789" y2="53360"/>
                        <a14:backgroundMark x1="54414" y1="53495" x2="54414" y2="53495"/>
                        <a14:backgroundMark x1="53329" y1="53898" x2="53329" y2="53898"/>
                        <a14:backgroundMark x1="52243" y1="53495" x2="52243" y2="53495"/>
                        <a14:backgroundMark x1="51230" y1="53898" x2="51230" y2="53898"/>
                        <a14:backgroundMark x1="50217" y1="53898" x2="50217" y2="53898"/>
                        <a14:backgroundMark x1="50000" y1="55511" x2="50000" y2="55511"/>
                        <a14:backgroundMark x1="51302" y1="55645" x2="51302" y2="55645"/>
                        <a14:backgroundMark x1="52460" y1="55780" x2="52460" y2="55780"/>
                        <a14:backgroundMark x1="53256" y1="55914" x2="53256" y2="55914"/>
                        <a14:backgroundMark x1="54631" y1="55645" x2="54631" y2="55645"/>
                        <a14:backgroundMark x1="55789" y1="55780" x2="55789" y2="55780"/>
                        <a14:backgroundMark x1="55861" y1="58199" x2="55861" y2="58199"/>
                        <a14:backgroundMark x1="54631" y1="58065" x2="54631" y2="58065"/>
                        <a14:backgroundMark x1="53473" y1="58065" x2="53473" y2="58065"/>
                        <a14:backgroundMark x1="52243" y1="58065" x2="52243" y2="58065"/>
                        <a14:backgroundMark x1="51158" y1="58065" x2="51158" y2="58065"/>
                        <a14:backgroundMark x1="50145" y1="58199" x2="50145" y2="58199"/>
                        <a14:backgroundMark x1="50072" y1="59677" x2="50072" y2="59677"/>
                        <a14:backgroundMark x1="51013" y1="60215" x2="51013" y2="60215"/>
                        <a14:backgroundMark x1="52315" y1="60081" x2="52315" y2="60081"/>
                        <a14:backgroundMark x1="53618" y1="59946" x2="53618" y2="59946"/>
                        <a14:backgroundMark x1="54703" y1="59946" x2="54703" y2="59946"/>
                        <a14:backgroundMark x1="55644" y1="59946" x2="55644" y2="59946"/>
                        <a14:backgroundMark x1="55716" y1="62500" x2="55716" y2="62500"/>
                        <a14:backgroundMark x1="54414" y1="62634" x2="54414" y2="62634"/>
                        <a14:backgroundMark x1="53401" y1="62231" x2="53401" y2="62231"/>
                        <a14:backgroundMark x1="52171" y1="62231" x2="52026" y2="62231"/>
                        <a14:backgroundMark x1="51013" y1="62231" x2="51013" y2="62231"/>
                        <a14:backgroundMark x1="50000" y1="62366" x2="50000" y2="62366"/>
                        <a14:backgroundMark x1="50000" y1="64113" x2="50000" y2="64113"/>
                        <a14:backgroundMark x1="51158" y1="64382" x2="51158" y2="64382"/>
                        <a14:backgroundMark x1="52243" y1="64382" x2="52243" y2="64382"/>
                        <a14:backgroundMark x1="53546" y1="64113" x2="53546" y2="64113"/>
                        <a14:backgroundMark x1="54631" y1="64247" x2="54631" y2="64247"/>
                        <a14:backgroundMark x1="55789" y1="64651" x2="55789" y2="64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24811" r="35606" b="18056"/>
          <a:stretch/>
        </p:blipFill>
        <p:spPr>
          <a:xfrm>
            <a:off x="6670619" y="2364100"/>
            <a:ext cx="2691050" cy="2815893"/>
          </a:xfrm>
          <a:prstGeom prst="rect">
            <a:avLst/>
          </a:prstGeom>
        </p:spPr>
      </p:pic>
      <p:pic>
        <p:nvPicPr>
          <p:cNvPr id="12" name="Picture 11" descr="Presentation1 - Microsoft PowerPoint non-commercial use (Trial)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56" b="81586" l="34877" r="64255">
                        <a14:backgroundMark x1="43054" y1="38306" x2="43054" y2="38306"/>
                        <a14:backgroundMark x1="44211" y1="38441" x2="44211" y2="38441"/>
                        <a14:backgroundMark x1="45224" y1="38306" x2="45224" y2="38306"/>
                        <a14:backgroundMark x1="46527" y1="38575" x2="46527" y2="38575"/>
                        <a14:backgroundMark x1="47829" y1="38575" x2="47829" y2="38575"/>
                        <a14:backgroundMark x1="48987" y1="38441" x2="48987" y2="38441"/>
                        <a14:backgroundMark x1="50072" y1="38710" x2="50072" y2="38710"/>
                        <a14:backgroundMark x1="51375" y1="38441" x2="51375" y2="38441"/>
                        <a14:backgroundMark x1="52315" y1="38575" x2="52315" y2="38575"/>
                        <a14:backgroundMark x1="53473" y1="38575" x2="53473" y2="38575"/>
                        <a14:backgroundMark x1="54776" y1="38710" x2="54776" y2="38710"/>
                        <a14:backgroundMark x1="55644" y1="38575" x2="55644" y2="38575"/>
                        <a14:backgroundMark x1="56946" y1="38575" x2="56946" y2="38575"/>
                        <a14:backgroundMark x1="58104" y1="38710" x2="58104" y2="38710"/>
                        <a14:backgroundMark x1="43054" y1="40457" x2="43054" y2="40457"/>
                        <a14:backgroundMark x1="44211" y1="40591" x2="44211" y2="40591"/>
                        <a14:backgroundMark x1="45441" y1="40591" x2="45441" y2="40591"/>
                        <a14:backgroundMark x1="46527" y1="40591" x2="46527" y2="40591"/>
                        <a14:backgroundMark x1="47829" y1="40591" x2="47829" y2="40591"/>
                        <a14:backgroundMark x1="48842" y1="40591" x2="48842" y2="40591"/>
                        <a14:backgroundMark x1="50072" y1="40860" x2="50072" y2="40860"/>
                        <a14:backgroundMark x1="51230" y1="40860" x2="51230" y2="40860"/>
                        <a14:backgroundMark x1="52388" y1="40591" x2="52388" y2="40591"/>
                        <a14:backgroundMark x1="53401" y1="40591" x2="53401" y2="40591"/>
                        <a14:backgroundMark x1="54703" y1="40591" x2="54703" y2="40591"/>
                        <a14:backgroundMark x1="55716" y1="40323" x2="55716" y2="40323"/>
                        <a14:backgroundMark x1="56657" y1="40457" x2="56657" y2="40457"/>
                        <a14:backgroundMark x1="57959" y1="40323" x2="57959" y2="40323"/>
                        <a14:backgroundMark x1="57887" y1="43011" x2="57887" y2="43011"/>
                        <a14:backgroundMark x1="56729" y1="42742" x2="56729" y2="42742"/>
                        <a14:backgroundMark x1="55789" y1="42742" x2="55789" y2="42742"/>
                        <a14:backgroundMark x1="54559" y1="42608" x2="54559" y2="42608"/>
                        <a14:backgroundMark x1="53690" y1="42473" x2="53690" y2="42473"/>
                        <a14:backgroundMark x1="52098" y1="42742" x2="52098" y2="42742"/>
                        <a14:backgroundMark x1="51447" y1="42473" x2="51447" y2="42473"/>
                        <a14:backgroundMark x1="49928" y1="42742" x2="49928" y2="42742"/>
                        <a14:backgroundMark x1="48698" y1="42608" x2="48698" y2="42608"/>
                        <a14:backgroundMark x1="48046" y1="42608" x2="48046" y2="42608"/>
                        <a14:backgroundMark x1="46237" y1="42608" x2="46237" y2="42608"/>
                        <a14:backgroundMark x1="45297" y1="42742" x2="45297" y2="42742"/>
                        <a14:backgroundMark x1="44067" y1="42876" x2="44067" y2="42876"/>
                        <a14:backgroundMark x1="43126" y1="42876" x2="43126" y2="42876"/>
                        <a14:backgroundMark x1="42981" y1="45161" x2="42981" y2="45161"/>
                        <a14:backgroundMark x1="43054" y1="47043" x2="43054" y2="47043"/>
                        <a14:backgroundMark x1="42981" y1="49462" x2="42981" y2="49462"/>
                        <a14:backgroundMark x1="42981" y1="51344" x2="42981" y2="51344"/>
                        <a14:backgroundMark x1="43054" y1="53629" x2="43054" y2="53629"/>
                        <a14:backgroundMark x1="43054" y1="55780" x2="43054" y2="55780"/>
                        <a14:backgroundMark x1="42909" y1="58468" x2="42909" y2="58468"/>
                        <a14:backgroundMark x1="42909" y1="60349" x2="42909" y2="60349"/>
                        <a14:backgroundMark x1="42981" y1="62097" x2="42981" y2="62097"/>
                        <a14:backgroundMark x1="42981" y1="64247" x2="42981" y2="64247"/>
                        <a14:backgroundMark x1="42981" y1="66398" x2="42981" y2="66398"/>
                        <a14:backgroundMark x1="42981" y1="68414" x2="42981" y2="68414"/>
                        <a14:backgroundMark x1="44139" y1="68548" x2="44139" y2="68548"/>
                        <a14:backgroundMark x1="44067" y1="66935" x2="44067" y2="66935"/>
                        <a14:backgroundMark x1="44067" y1="64382" x2="44067" y2="64382"/>
                        <a14:backgroundMark x1="44067" y1="62500" x2="44067" y2="62500"/>
                        <a14:backgroundMark x1="44067" y1="60349" x2="44067" y2="60349"/>
                        <a14:backgroundMark x1="43994" y1="57930" x2="43994" y2="57930"/>
                        <a14:backgroundMark x1="44067" y1="55780" x2="44067" y2="55780"/>
                        <a14:backgroundMark x1="44139" y1="53495" x2="44139" y2="53495"/>
                        <a14:backgroundMark x1="44139" y1="51344" x2="44139" y2="51344"/>
                        <a14:backgroundMark x1="44067" y1="49328" x2="44067" y2="49328"/>
                        <a14:backgroundMark x1="44067" y1="47043" x2="44067" y2="47043"/>
                        <a14:backgroundMark x1="44067" y1="45161" x2="44067" y2="45161"/>
                        <a14:backgroundMark x1="45152" y1="45027" x2="45152" y2="45027"/>
                        <a14:backgroundMark x1="45224" y1="47446" x2="45224" y2="47446"/>
                        <a14:backgroundMark x1="45224" y1="49328" x2="45224" y2="49328"/>
                        <a14:backgroundMark x1="45297" y1="51747" x2="45297" y2="51747"/>
                        <a14:backgroundMark x1="45297" y1="53763" x2="45297" y2="53763"/>
                        <a14:backgroundMark x1="45297" y1="55645" x2="45297" y2="55645"/>
                        <a14:backgroundMark x1="45297" y1="58199" x2="45297" y2="58199"/>
                        <a14:backgroundMark x1="45297" y1="60349" x2="45297" y2="60349"/>
                        <a14:backgroundMark x1="45369" y1="62231" x2="45369" y2="62231"/>
                        <a14:backgroundMark x1="45369" y1="64651" x2="45369" y2="64651"/>
                        <a14:backgroundMark x1="45297" y1="66532" x2="45297" y2="66532"/>
                        <a14:backgroundMark x1="45224" y1="68683" x2="45224" y2="68683"/>
                        <a14:backgroundMark x1="46599" y1="68817" x2="46599" y2="68817"/>
                        <a14:backgroundMark x1="46454" y1="66532" x2="46454" y2="66532"/>
                        <a14:backgroundMark x1="46454" y1="64247" x2="46454" y2="64247"/>
                        <a14:backgroundMark x1="46454" y1="62231" x2="46454" y2="62231"/>
                        <a14:backgroundMark x1="46527" y1="60081" x2="46527" y2="60081"/>
                        <a14:backgroundMark x1="46527" y1="57930" x2="46527" y2="57930"/>
                        <a14:backgroundMark x1="46454" y1="55645" x2="46454" y2="55645"/>
                        <a14:backgroundMark x1="46454" y1="53898" x2="46454" y2="53898"/>
                        <a14:backgroundMark x1="46527" y1="51210" x2="46527" y2="51210"/>
                        <a14:backgroundMark x1="46527" y1="49597" x2="46527" y2="49597"/>
                        <a14:backgroundMark x1="46527" y1="46909" x2="46527" y2="46909"/>
                        <a14:backgroundMark x1="46454" y1="45027" x2="46454" y2="45027"/>
                        <a14:backgroundMark x1="47540" y1="45027" x2="47540" y2="45027"/>
                        <a14:backgroundMark x1="48987" y1="45027" x2="48987" y2="45027"/>
                        <a14:backgroundMark x1="48987" y1="46774" x2="48987" y2="46774"/>
                        <a14:backgroundMark x1="47757" y1="46909" x2="47757" y2="46909"/>
                        <a14:backgroundMark x1="50000" y1="44758" x2="50000" y2="44758"/>
                        <a14:backgroundMark x1="51230" y1="45027" x2="51230" y2="45027"/>
                        <a14:backgroundMark x1="52533" y1="44892" x2="52533" y2="44892"/>
                        <a14:backgroundMark x1="52243" y1="47043" x2="52243" y2="47043"/>
                        <a14:backgroundMark x1="51085" y1="47177" x2="51085" y2="47177"/>
                        <a14:backgroundMark x1="50217" y1="46909" x2="50217" y2="46909"/>
                        <a14:backgroundMark x1="53546" y1="44758" x2="53546" y2="44758"/>
                        <a14:backgroundMark x1="54414" y1="45027" x2="54414" y2="45027"/>
                        <a14:backgroundMark x1="55789" y1="44758" x2="55789" y2="44758"/>
                        <a14:backgroundMark x1="56874" y1="45161" x2="56874" y2="45161"/>
                        <a14:backgroundMark x1="58104" y1="45161" x2="58104" y2="45161"/>
                        <a14:backgroundMark x1="58104" y1="47043" x2="58104" y2="47043"/>
                        <a14:backgroundMark x1="56729" y1="47312" x2="56729" y2="47312"/>
                        <a14:backgroundMark x1="55789" y1="47312" x2="55789" y2="47312"/>
                        <a14:backgroundMark x1="54631" y1="47177" x2="54631" y2="47177"/>
                        <a14:backgroundMark x1="53618" y1="47177" x2="53618" y2="47177"/>
                        <a14:backgroundMark x1="58032" y1="49462" x2="58032" y2="49462"/>
                        <a14:backgroundMark x1="58032" y1="51210" x2="58032" y2="51210"/>
                        <a14:backgroundMark x1="58032" y1="53763" x2="58032" y2="53763"/>
                        <a14:backgroundMark x1="58032" y1="55914" x2="58032" y2="55914"/>
                        <a14:backgroundMark x1="57887" y1="58333" x2="57887" y2="58333"/>
                        <a14:backgroundMark x1="57887" y1="60215" x2="57887" y2="60215"/>
                        <a14:backgroundMark x1="57959" y1="62366" x2="57959" y2="62366"/>
                        <a14:backgroundMark x1="57959" y1="64785" x2="57959" y2="64785"/>
                        <a14:backgroundMark x1="57959" y1="66532" x2="57959" y2="66532"/>
                        <a14:backgroundMark x1="57959" y1="68548" x2="57959" y2="68548"/>
                        <a14:backgroundMark x1="56874" y1="68817" x2="56874" y2="68817"/>
                        <a14:backgroundMark x1="55861" y1="68817" x2="55861" y2="68817"/>
                        <a14:backgroundMark x1="54559" y1="68817" x2="54559" y2="68817"/>
                        <a14:backgroundMark x1="53329" y1="68817" x2="53329" y2="68817"/>
                        <a14:backgroundMark x1="52315" y1="68683" x2="52315" y2="68683"/>
                        <a14:backgroundMark x1="51230" y1="68683" x2="51230" y2="68683"/>
                        <a14:backgroundMark x1="50072" y1="68548" x2="50072" y2="68548"/>
                        <a14:backgroundMark x1="48842" y1="68548" x2="48842" y2="68548"/>
                        <a14:backgroundMark x1="47685" y1="68817" x2="47685" y2="68817"/>
                        <a14:backgroundMark x1="47612" y1="66532" x2="47612" y2="66532"/>
                        <a14:backgroundMark x1="48987" y1="66532" x2="48987" y2="66532"/>
                        <a14:backgroundMark x1="48842" y1="63978" x2="48842" y2="63978"/>
                        <a14:backgroundMark x1="48915" y1="62097" x2="48915" y2="62097"/>
                        <a14:backgroundMark x1="47974" y1="62097" x2="47974" y2="62097"/>
                        <a14:backgroundMark x1="47612" y1="60215" x2="47612" y2="60215"/>
                        <a14:backgroundMark x1="47685" y1="57796" x2="47685" y2="57796"/>
                        <a14:backgroundMark x1="47685" y1="55376" x2="47685" y2="55376"/>
                        <a14:backgroundMark x1="47685" y1="53495" x2="47685" y2="53495"/>
                        <a14:backgroundMark x1="47612" y1="51747" x2="47612" y2="51747"/>
                        <a14:backgroundMark x1="47612" y1="49462" x2="47612" y2="49462"/>
                        <a14:backgroundMark x1="48770" y1="49194" x2="48770" y2="49194"/>
                        <a14:backgroundMark x1="48987" y1="51613" x2="48987" y2="51613"/>
                        <a14:backgroundMark x1="48987" y1="53495" x2="48987" y2="53495"/>
                        <a14:backgroundMark x1="48987" y1="55914" x2="48987" y2="55914"/>
                        <a14:backgroundMark x1="48987" y1="57796" x2="48987" y2="57796"/>
                        <a14:backgroundMark x1="48987" y1="59812" x2="48987" y2="59812"/>
                        <a14:backgroundMark x1="50145" y1="66667" x2="50145" y2="66667"/>
                        <a14:backgroundMark x1="51302" y1="66801" x2="51302" y2="66801"/>
                        <a14:backgroundMark x1="52315" y1="66667" x2="52315" y2="66667"/>
                        <a14:backgroundMark x1="53473" y1="66667" x2="53473" y2="66667"/>
                        <a14:backgroundMark x1="54703" y1="66263" x2="54703" y2="66263"/>
                        <a14:backgroundMark x1="55716" y1="66398" x2="55716" y2="66398"/>
                        <a14:backgroundMark x1="57091" y1="66398" x2="57091" y2="66398"/>
                        <a14:backgroundMark x1="56874" y1="64382" x2="56874" y2="64382"/>
                        <a14:backgroundMark x1="56874" y1="62500" x2="56874" y2="62500"/>
                        <a14:backgroundMark x1="56802" y1="59543" x2="56802" y2="59543"/>
                        <a14:backgroundMark x1="56874" y1="57796" x2="56874" y2="57796"/>
                        <a14:backgroundMark x1="56802" y1="55511" x2="56802" y2="55511"/>
                        <a14:backgroundMark x1="56874" y1="53360" x2="56874" y2="53360"/>
                        <a14:backgroundMark x1="56874" y1="51344" x2="56874" y2="51344"/>
                        <a14:backgroundMark x1="56874" y1="49328" x2="56874" y2="49328"/>
                        <a14:backgroundMark x1="55933" y1="49194" x2="55933" y2="49194"/>
                        <a14:backgroundMark x1="54559" y1="49194" x2="54559" y2="49194"/>
                        <a14:backgroundMark x1="53401" y1="49194" x2="53401" y2="49194"/>
                        <a14:backgroundMark x1="52171" y1="49328" x2="52171" y2="49328"/>
                        <a14:backgroundMark x1="51085" y1="49194" x2="51085" y2="49194"/>
                        <a14:backgroundMark x1="50072" y1="49194" x2="50072" y2="49194"/>
                        <a14:backgroundMark x1="50072" y1="51210" x2="50072" y2="51210"/>
                        <a14:backgroundMark x1="51158" y1="51344" x2="51158" y2="51344"/>
                        <a14:backgroundMark x1="52243" y1="51344" x2="52243" y2="51344"/>
                        <a14:backgroundMark x1="53473" y1="51344" x2="53473" y2="51344"/>
                        <a14:backgroundMark x1="54703" y1="51344" x2="54703" y2="51344"/>
                        <a14:backgroundMark x1="55716" y1="51747" x2="55716" y2="51747"/>
                        <a14:backgroundMark x1="55789" y1="53360" x2="55789" y2="53360"/>
                        <a14:backgroundMark x1="54414" y1="53495" x2="54414" y2="53495"/>
                        <a14:backgroundMark x1="53329" y1="53898" x2="53329" y2="53898"/>
                        <a14:backgroundMark x1="52243" y1="53495" x2="52243" y2="53495"/>
                        <a14:backgroundMark x1="51230" y1="53898" x2="51230" y2="53898"/>
                        <a14:backgroundMark x1="50217" y1="53898" x2="50217" y2="53898"/>
                        <a14:backgroundMark x1="50000" y1="55511" x2="50000" y2="55511"/>
                        <a14:backgroundMark x1="51302" y1="55645" x2="51302" y2="55645"/>
                        <a14:backgroundMark x1="52460" y1="55780" x2="52460" y2="55780"/>
                        <a14:backgroundMark x1="53256" y1="55914" x2="53256" y2="55914"/>
                        <a14:backgroundMark x1="54631" y1="55645" x2="54631" y2="55645"/>
                        <a14:backgroundMark x1="55789" y1="55780" x2="55789" y2="55780"/>
                        <a14:backgroundMark x1="55861" y1="58199" x2="55861" y2="58199"/>
                        <a14:backgroundMark x1="54631" y1="58065" x2="54631" y2="58065"/>
                        <a14:backgroundMark x1="53473" y1="58065" x2="53473" y2="58065"/>
                        <a14:backgroundMark x1="52243" y1="58065" x2="52243" y2="58065"/>
                        <a14:backgroundMark x1="51158" y1="58065" x2="51158" y2="58065"/>
                        <a14:backgroundMark x1="50145" y1="58199" x2="50145" y2="58199"/>
                        <a14:backgroundMark x1="50072" y1="59677" x2="50072" y2="59677"/>
                        <a14:backgroundMark x1="51013" y1="60215" x2="51013" y2="60215"/>
                        <a14:backgroundMark x1="52315" y1="60081" x2="52315" y2="60081"/>
                        <a14:backgroundMark x1="53618" y1="59946" x2="53618" y2="59946"/>
                        <a14:backgroundMark x1="54703" y1="59946" x2="54703" y2="59946"/>
                        <a14:backgroundMark x1="55644" y1="59946" x2="55644" y2="59946"/>
                        <a14:backgroundMark x1="55716" y1="62500" x2="55716" y2="62500"/>
                        <a14:backgroundMark x1="54414" y1="62634" x2="54414" y2="62634"/>
                        <a14:backgroundMark x1="53401" y1="62231" x2="53401" y2="62231"/>
                        <a14:backgroundMark x1="52171" y1="62231" x2="52026" y2="62231"/>
                        <a14:backgroundMark x1="51013" y1="62231" x2="51013" y2="62231"/>
                        <a14:backgroundMark x1="50000" y1="62366" x2="50000" y2="62366"/>
                        <a14:backgroundMark x1="50000" y1="64113" x2="50000" y2="64113"/>
                        <a14:backgroundMark x1="51158" y1="64382" x2="51158" y2="64382"/>
                        <a14:backgroundMark x1="52243" y1="64382" x2="52243" y2="64382"/>
                        <a14:backgroundMark x1="53546" y1="64113" x2="53546" y2="64113"/>
                        <a14:backgroundMark x1="54631" y1="64247" x2="54631" y2="64247"/>
                        <a14:backgroundMark x1="55789" y1="64651" x2="55789" y2="64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24811" r="35606" b="18056"/>
          <a:stretch/>
        </p:blipFill>
        <p:spPr>
          <a:xfrm rot="21139477">
            <a:off x="7303596" y="3973573"/>
            <a:ext cx="2687782" cy="2812473"/>
          </a:xfrm>
          <a:prstGeom prst="rect">
            <a:avLst/>
          </a:prstGeom>
        </p:spPr>
      </p:pic>
      <p:pic>
        <p:nvPicPr>
          <p:cNvPr id="13" name="Picture 12" descr="Presentation1 - Microsoft PowerPoint non-commercial use (Trial)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56" b="81586" l="34877" r="64255">
                        <a14:backgroundMark x1="43054" y1="38306" x2="43054" y2="38306"/>
                        <a14:backgroundMark x1="44211" y1="38441" x2="44211" y2="38441"/>
                        <a14:backgroundMark x1="45224" y1="38306" x2="45224" y2="38306"/>
                        <a14:backgroundMark x1="46527" y1="38575" x2="46527" y2="38575"/>
                        <a14:backgroundMark x1="47829" y1="38575" x2="47829" y2="38575"/>
                        <a14:backgroundMark x1="48987" y1="38441" x2="48987" y2="38441"/>
                        <a14:backgroundMark x1="50072" y1="38710" x2="50072" y2="38710"/>
                        <a14:backgroundMark x1="51375" y1="38441" x2="51375" y2="38441"/>
                        <a14:backgroundMark x1="52315" y1="38575" x2="52315" y2="38575"/>
                        <a14:backgroundMark x1="53473" y1="38575" x2="53473" y2="38575"/>
                        <a14:backgroundMark x1="54776" y1="38710" x2="54776" y2="38710"/>
                        <a14:backgroundMark x1="55644" y1="38575" x2="55644" y2="38575"/>
                        <a14:backgroundMark x1="56946" y1="38575" x2="56946" y2="38575"/>
                        <a14:backgroundMark x1="58104" y1="38710" x2="58104" y2="38710"/>
                        <a14:backgroundMark x1="43054" y1="40457" x2="43054" y2="40457"/>
                        <a14:backgroundMark x1="44211" y1="40591" x2="44211" y2="40591"/>
                        <a14:backgroundMark x1="45441" y1="40591" x2="45441" y2="40591"/>
                        <a14:backgroundMark x1="46527" y1="40591" x2="46527" y2="40591"/>
                        <a14:backgroundMark x1="47829" y1="40591" x2="47829" y2="40591"/>
                        <a14:backgroundMark x1="48842" y1="40591" x2="48842" y2="40591"/>
                        <a14:backgroundMark x1="50072" y1="40860" x2="50072" y2="40860"/>
                        <a14:backgroundMark x1="51230" y1="40860" x2="51230" y2="40860"/>
                        <a14:backgroundMark x1="52388" y1="40591" x2="52388" y2="40591"/>
                        <a14:backgroundMark x1="53401" y1="40591" x2="53401" y2="40591"/>
                        <a14:backgroundMark x1="54703" y1="40591" x2="54703" y2="40591"/>
                        <a14:backgroundMark x1="55716" y1="40323" x2="55716" y2="40323"/>
                        <a14:backgroundMark x1="56657" y1="40457" x2="56657" y2="40457"/>
                        <a14:backgroundMark x1="57959" y1="40323" x2="57959" y2="40323"/>
                        <a14:backgroundMark x1="57887" y1="43011" x2="57887" y2="43011"/>
                        <a14:backgroundMark x1="56729" y1="42742" x2="56729" y2="42742"/>
                        <a14:backgroundMark x1="55789" y1="42742" x2="55789" y2="42742"/>
                        <a14:backgroundMark x1="54559" y1="42608" x2="54559" y2="42608"/>
                        <a14:backgroundMark x1="53690" y1="42473" x2="53690" y2="42473"/>
                        <a14:backgroundMark x1="52098" y1="42742" x2="52098" y2="42742"/>
                        <a14:backgroundMark x1="51447" y1="42473" x2="51447" y2="42473"/>
                        <a14:backgroundMark x1="49928" y1="42742" x2="49928" y2="42742"/>
                        <a14:backgroundMark x1="48698" y1="42608" x2="48698" y2="42608"/>
                        <a14:backgroundMark x1="48046" y1="42608" x2="48046" y2="42608"/>
                        <a14:backgroundMark x1="46237" y1="42608" x2="46237" y2="42608"/>
                        <a14:backgroundMark x1="45297" y1="42742" x2="45297" y2="42742"/>
                        <a14:backgroundMark x1="44067" y1="42876" x2="44067" y2="42876"/>
                        <a14:backgroundMark x1="43126" y1="42876" x2="43126" y2="42876"/>
                        <a14:backgroundMark x1="42981" y1="45161" x2="42981" y2="45161"/>
                        <a14:backgroundMark x1="43054" y1="47043" x2="43054" y2="47043"/>
                        <a14:backgroundMark x1="42981" y1="49462" x2="42981" y2="49462"/>
                        <a14:backgroundMark x1="42981" y1="51344" x2="42981" y2="51344"/>
                        <a14:backgroundMark x1="43054" y1="53629" x2="43054" y2="53629"/>
                        <a14:backgroundMark x1="43054" y1="55780" x2="43054" y2="55780"/>
                        <a14:backgroundMark x1="42909" y1="58468" x2="42909" y2="58468"/>
                        <a14:backgroundMark x1="42909" y1="60349" x2="42909" y2="60349"/>
                        <a14:backgroundMark x1="42981" y1="62097" x2="42981" y2="62097"/>
                        <a14:backgroundMark x1="42981" y1="64247" x2="42981" y2="64247"/>
                        <a14:backgroundMark x1="42981" y1="66398" x2="42981" y2="66398"/>
                        <a14:backgroundMark x1="42981" y1="68414" x2="42981" y2="68414"/>
                        <a14:backgroundMark x1="44139" y1="68548" x2="44139" y2="68548"/>
                        <a14:backgroundMark x1="44067" y1="66935" x2="44067" y2="66935"/>
                        <a14:backgroundMark x1="44067" y1="64382" x2="44067" y2="64382"/>
                        <a14:backgroundMark x1="44067" y1="62500" x2="44067" y2="62500"/>
                        <a14:backgroundMark x1="44067" y1="60349" x2="44067" y2="60349"/>
                        <a14:backgroundMark x1="43994" y1="57930" x2="43994" y2="57930"/>
                        <a14:backgroundMark x1="44067" y1="55780" x2="44067" y2="55780"/>
                        <a14:backgroundMark x1="44139" y1="53495" x2="44139" y2="53495"/>
                        <a14:backgroundMark x1="44139" y1="51344" x2="44139" y2="51344"/>
                        <a14:backgroundMark x1="44067" y1="49328" x2="44067" y2="49328"/>
                        <a14:backgroundMark x1="44067" y1="47043" x2="44067" y2="47043"/>
                        <a14:backgroundMark x1="44067" y1="45161" x2="44067" y2="45161"/>
                        <a14:backgroundMark x1="45152" y1="45027" x2="45152" y2="45027"/>
                        <a14:backgroundMark x1="45224" y1="47446" x2="45224" y2="47446"/>
                        <a14:backgroundMark x1="45224" y1="49328" x2="45224" y2="49328"/>
                        <a14:backgroundMark x1="45297" y1="51747" x2="45297" y2="51747"/>
                        <a14:backgroundMark x1="45297" y1="53763" x2="45297" y2="53763"/>
                        <a14:backgroundMark x1="45297" y1="55645" x2="45297" y2="55645"/>
                        <a14:backgroundMark x1="45297" y1="58199" x2="45297" y2="58199"/>
                        <a14:backgroundMark x1="45297" y1="60349" x2="45297" y2="60349"/>
                        <a14:backgroundMark x1="45369" y1="62231" x2="45369" y2="62231"/>
                        <a14:backgroundMark x1="45369" y1="64651" x2="45369" y2="64651"/>
                        <a14:backgroundMark x1="45297" y1="66532" x2="45297" y2="66532"/>
                        <a14:backgroundMark x1="45224" y1="68683" x2="45224" y2="68683"/>
                        <a14:backgroundMark x1="46599" y1="68817" x2="46599" y2="68817"/>
                        <a14:backgroundMark x1="46454" y1="66532" x2="46454" y2="66532"/>
                        <a14:backgroundMark x1="46454" y1="64247" x2="46454" y2="64247"/>
                        <a14:backgroundMark x1="46454" y1="62231" x2="46454" y2="62231"/>
                        <a14:backgroundMark x1="46527" y1="60081" x2="46527" y2="60081"/>
                        <a14:backgroundMark x1="46527" y1="57930" x2="46527" y2="57930"/>
                        <a14:backgroundMark x1="46454" y1="55645" x2="46454" y2="55645"/>
                        <a14:backgroundMark x1="46454" y1="53898" x2="46454" y2="53898"/>
                        <a14:backgroundMark x1="46527" y1="51210" x2="46527" y2="51210"/>
                        <a14:backgroundMark x1="46527" y1="49597" x2="46527" y2="49597"/>
                        <a14:backgroundMark x1="46527" y1="46909" x2="46527" y2="46909"/>
                        <a14:backgroundMark x1="46454" y1="45027" x2="46454" y2="45027"/>
                        <a14:backgroundMark x1="47540" y1="45027" x2="47540" y2="45027"/>
                        <a14:backgroundMark x1="48987" y1="45027" x2="48987" y2="45027"/>
                        <a14:backgroundMark x1="48987" y1="46774" x2="48987" y2="46774"/>
                        <a14:backgroundMark x1="47757" y1="46909" x2="47757" y2="46909"/>
                        <a14:backgroundMark x1="50000" y1="44758" x2="50000" y2="44758"/>
                        <a14:backgroundMark x1="51230" y1="45027" x2="51230" y2="45027"/>
                        <a14:backgroundMark x1="52533" y1="44892" x2="52533" y2="44892"/>
                        <a14:backgroundMark x1="52243" y1="47043" x2="52243" y2="47043"/>
                        <a14:backgroundMark x1="51085" y1="47177" x2="51085" y2="47177"/>
                        <a14:backgroundMark x1="50217" y1="46909" x2="50217" y2="46909"/>
                        <a14:backgroundMark x1="53546" y1="44758" x2="53546" y2="44758"/>
                        <a14:backgroundMark x1="54414" y1="45027" x2="54414" y2="45027"/>
                        <a14:backgroundMark x1="55789" y1="44758" x2="55789" y2="44758"/>
                        <a14:backgroundMark x1="56874" y1="45161" x2="56874" y2="45161"/>
                        <a14:backgroundMark x1="58104" y1="45161" x2="58104" y2="45161"/>
                        <a14:backgroundMark x1="58104" y1="47043" x2="58104" y2="47043"/>
                        <a14:backgroundMark x1="56729" y1="47312" x2="56729" y2="47312"/>
                        <a14:backgroundMark x1="55789" y1="47312" x2="55789" y2="47312"/>
                        <a14:backgroundMark x1="54631" y1="47177" x2="54631" y2="47177"/>
                        <a14:backgroundMark x1="53618" y1="47177" x2="53618" y2="47177"/>
                        <a14:backgroundMark x1="58032" y1="49462" x2="58032" y2="49462"/>
                        <a14:backgroundMark x1="58032" y1="51210" x2="58032" y2="51210"/>
                        <a14:backgroundMark x1="58032" y1="53763" x2="58032" y2="53763"/>
                        <a14:backgroundMark x1="58032" y1="55914" x2="58032" y2="55914"/>
                        <a14:backgroundMark x1="57887" y1="58333" x2="57887" y2="58333"/>
                        <a14:backgroundMark x1="57887" y1="60215" x2="57887" y2="60215"/>
                        <a14:backgroundMark x1="57959" y1="62366" x2="57959" y2="62366"/>
                        <a14:backgroundMark x1="57959" y1="64785" x2="57959" y2="64785"/>
                        <a14:backgroundMark x1="57959" y1="66532" x2="57959" y2="66532"/>
                        <a14:backgroundMark x1="57959" y1="68548" x2="57959" y2="68548"/>
                        <a14:backgroundMark x1="56874" y1="68817" x2="56874" y2="68817"/>
                        <a14:backgroundMark x1="55861" y1="68817" x2="55861" y2="68817"/>
                        <a14:backgroundMark x1="54559" y1="68817" x2="54559" y2="68817"/>
                        <a14:backgroundMark x1="53329" y1="68817" x2="53329" y2="68817"/>
                        <a14:backgroundMark x1="52315" y1="68683" x2="52315" y2="68683"/>
                        <a14:backgroundMark x1="51230" y1="68683" x2="51230" y2="68683"/>
                        <a14:backgroundMark x1="50072" y1="68548" x2="50072" y2="68548"/>
                        <a14:backgroundMark x1="48842" y1="68548" x2="48842" y2="68548"/>
                        <a14:backgroundMark x1="47685" y1="68817" x2="47685" y2="68817"/>
                        <a14:backgroundMark x1="47612" y1="66532" x2="47612" y2="66532"/>
                        <a14:backgroundMark x1="48987" y1="66532" x2="48987" y2="66532"/>
                        <a14:backgroundMark x1="48842" y1="63978" x2="48842" y2="63978"/>
                        <a14:backgroundMark x1="48915" y1="62097" x2="48915" y2="62097"/>
                        <a14:backgroundMark x1="47974" y1="62097" x2="47974" y2="62097"/>
                        <a14:backgroundMark x1="47612" y1="60215" x2="47612" y2="60215"/>
                        <a14:backgroundMark x1="47685" y1="57796" x2="47685" y2="57796"/>
                        <a14:backgroundMark x1="47685" y1="55376" x2="47685" y2="55376"/>
                        <a14:backgroundMark x1="47685" y1="53495" x2="47685" y2="53495"/>
                        <a14:backgroundMark x1="47612" y1="51747" x2="47612" y2="51747"/>
                        <a14:backgroundMark x1="47612" y1="49462" x2="47612" y2="49462"/>
                        <a14:backgroundMark x1="48770" y1="49194" x2="48770" y2="49194"/>
                        <a14:backgroundMark x1="48987" y1="51613" x2="48987" y2="51613"/>
                        <a14:backgroundMark x1="48987" y1="53495" x2="48987" y2="53495"/>
                        <a14:backgroundMark x1="48987" y1="55914" x2="48987" y2="55914"/>
                        <a14:backgroundMark x1="48987" y1="57796" x2="48987" y2="57796"/>
                        <a14:backgroundMark x1="48987" y1="59812" x2="48987" y2="59812"/>
                        <a14:backgroundMark x1="50145" y1="66667" x2="50145" y2="66667"/>
                        <a14:backgroundMark x1="51302" y1="66801" x2="51302" y2="66801"/>
                        <a14:backgroundMark x1="52315" y1="66667" x2="52315" y2="66667"/>
                        <a14:backgroundMark x1="53473" y1="66667" x2="53473" y2="66667"/>
                        <a14:backgroundMark x1="54703" y1="66263" x2="54703" y2="66263"/>
                        <a14:backgroundMark x1="55716" y1="66398" x2="55716" y2="66398"/>
                        <a14:backgroundMark x1="57091" y1="66398" x2="57091" y2="66398"/>
                        <a14:backgroundMark x1="56874" y1="64382" x2="56874" y2="64382"/>
                        <a14:backgroundMark x1="56874" y1="62500" x2="56874" y2="62500"/>
                        <a14:backgroundMark x1="56802" y1="59543" x2="56802" y2="59543"/>
                        <a14:backgroundMark x1="56874" y1="57796" x2="56874" y2="57796"/>
                        <a14:backgroundMark x1="56802" y1="55511" x2="56802" y2="55511"/>
                        <a14:backgroundMark x1="56874" y1="53360" x2="56874" y2="53360"/>
                        <a14:backgroundMark x1="56874" y1="51344" x2="56874" y2="51344"/>
                        <a14:backgroundMark x1="56874" y1="49328" x2="56874" y2="49328"/>
                        <a14:backgroundMark x1="55933" y1="49194" x2="55933" y2="49194"/>
                        <a14:backgroundMark x1="54559" y1="49194" x2="54559" y2="49194"/>
                        <a14:backgroundMark x1="53401" y1="49194" x2="53401" y2="49194"/>
                        <a14:backgroundMark x1="52171" y1="49328" x2="52171" y2="49328"/>
                        <a14:backgroundMark x1="51085" y1="49194" x2="51085" y2="49194"/>
                        <a14:backgroundMark x1="50072" y1="49194" x2="50072" y2="49194"/>
                        <a14:backgroundMark x1="50072" y1="51210" x2="50072" y2="51210"/>
                        <a14:backgroundMark x1="51158" y1="51344" x2="51158" y2="51344"/>
                        <a14:backgroundMark x1="52243" y1="51344" x2="52243" y2="51344"/>
                        <a14:backgroundMark x1="53473" y1="51344" x2="53473" y2="51344"/>
                        <a14:backgroundMark x1="54703" y1="51344" x2="54703" y2="51344"/>
                        <a14:backgroundMark x1="55716" y1="51747" x2="55716" y2="51747"/>
                        <a14:backgroundMark x1="55789" y1="53360" x2="55789" y2="53360"/>
                        <a14:backgroundMark x1="54414" y1="53495" x2="54414" y2="53495"/>
                        <a14:backgroundMark x1="53329" y1="53898" x2="53329" y2="53898"/>
                        <a14:backgroundMark x1="52243" y1="53495" x2="52243" y2="53495"/>
                        <a14:backgroundMark x1="51230" y1="53898" x2="51230" y2="53898"/>
                        <a14:backgroundMark x1="50217" y1="53898" x2="50217" y2="53898"/>
                        <a14:backgroundMark x1="50000" y1="55511" x2="50000" y2="55511"/>
                        <a14:backgroundMark x1="51302" y1="55645" x2="51302" y2="55645"/>
                        <a14:backgroundMark x1="52460" y1="55780" x2="52460" y2="55780"/>
                        <a14:backgroundMark x1="53256" y1="55914" x2="53256" y2="55914"/>
                        <a14:backgroundMark x1="54631" y1="55645" x2="54631" y2="55645"/>
                        <a14:backgroundMark x1="55789" y1="55780" x2="55789" y2="55780"/>
                        <a14:backgroundMark x1="55861" y1="58199" x2="55861" y2="58199"/>
                        <a14:backgroundMark x1="54631" y1="58065" x2="54631" y2="58065"/>
                        <a14:backgroundMark x1="53473" y1="58065" x2="53473" y2="58065"/>
                        <a14:backgroundMark x1="52243" y1="58065" x2="52243" y2="58065"/>
                        <a14:backgroundMark x1="51158" y1="58065" x2="51158" y2="58065"/>
                        <a14:backgroundMark x1="50145" y1="58199" x2="50145" y2="58199"/>
                        <a14:backgroundMark x1="50072" y1="59677" x2="50072" y2="59677"/>
                        <a14:backgroundMark x1="51013" y1="60215" x2="51013" y2="60215"/>
                        <a14:backgroundMark x1="52315" y1="60081" x2="52315" y2="60081"/>
                        <a14:backgroundMark x1="53618" y1="59946" x2="53618" y2="59946"/>
                        <a14:backgroundMark x1="54703" y1="59946" x2="54703" y2="59946"/>
                        <a14:backgroundMark x1="55644" y1="59946" x2="55644" y2="59946"/>
                        <a14:backgroundMark x1="55716" y1="62500" x2="55716" y2="62500"/>
                        <a14:backgroundMark x1="54414" y1="62634" x2="54414" y2="62634"/>
                        <a14:backgroundMark x1="53401" y1="62231" x2="53401" y2="62231"/>
                        <a14:backgroundMark x1="52171" y1="62231" x2="52026" y2="62231"/>
                        <a14:backgroundMark x1="51013" y1="62231" x2="51013" y2="62231"/>
                        <a14:backgroundMark x1="50000" y1="62366" x2="50000" y2="62366"/>
                        <a14:backgroundMark x1="50000" y1="64113" x2="50000" y2="64113"/>
                        <a14:backgroundMark x1="51158" y1="64382" x2="51158" y2="64382"/>
                        <a14:backgroundMark x1="52243" y1="64382" x2="52243" y2="64382"/>
                        <a14:backgroundMark x1="53546" y1="64113" x2="53546" y2="64113"/>
                        <a14:backgroundMark x1="54631" y1="64247" x2="54631" y2="64247"/>
                        <a14:backgroundMark x1="55789" y1="64651" x2="55789" y2="64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24811" r="35606" b="18056"/>
          <a:stretch/>
        </p:blipFill>
        <p:spPr>
          <a:xfrm rot="21139477">
            <a:off x="2995176" y="5272292"/>
            <a:ext cx="2687782" cy="2812473"/>
          </a:xfrm>
          <a:prstGeom prst="rect">
            <a:avLst/>
          </a:prstGeom>
        </p:spPr>
      </p:pic>
      <p:pic>
        <p:nvPicPr>
          <p:cNvPr id="14" name="Picture 13" descr="Presentation1 - Microsoft PowerPoint non-commercial use (Trial)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56" b="81586" l="34877" r="64255">
                        <a14:backgroundMark x1="43054" y1="38306" x2="43054" y2="38306"/>
                        <a14:backgroundMark x1="44211" y1="38441" x2="44211" y2="38441"/>
                        <a14:backgroundMark x1="45224" y1="38306" x2="45224" y2="38306"/>
                        <a14:backgroundMark x1="46527" y1="38575" x2="46527" y2="38575"/>
                        <a14:backgroundMark x1="47829" y1="38575" x2="47829" y2="38575"/>
                        <a14:backgroundMark x1="48987" y1="38441" x2="48987" y2="38441"/>
                        <a14:backgroundMark x1="50072" y1="38710" x2="50072" y2="38710"/>
                        <a14:backgroundMark x1="51375" y1="38441" x2="51375" y2="38441"/>
                        <a14:backgroundMark x1="52315" y1="38575" x2="52315" y2="38575"/>
                        <a14:backgroundMark x1="53473" y1="38575" x2="53473" y2="38575"/>
                        <a14:backgroundMark x1="54776" y1="38710" x2="54776" y2="38710"/>
                        <a14:backgroundMark x1="55644" y1="38575" x2="55644" y2="38575"/>
                        <a14:backgroundMark x1="56946" y1="38575" x2="56946" y2="38575"/>
                        <a14:backgroundMark x1="58104" y1="38710" x2="58104" y2="38710"/>
                        <a14:backgroundMark x1="43054" y1="40457" x2="43054" y2="40457"/>
                        <a14:backgroundMark x1="44211" y1="40591" x2="44211" y2="40591"/>
                        <a14:backgroundMark x1="45441" y1="40591" x2="45441" y2="40591"/>
                        <a14:backgroundMark x1="46527" y1="40591" x2="46527" y2="40591"/>
                        <a14:backgroundMark x1="47829" y1="40591" x2="47829" y2="40591"/>
                        <a14:backgroundMark x1="48842" y1="40591" x2="48842" y2="40591"/>
                        <a14:backgroundMark x1="50072" y1="40860" x2="50072" y2="40860"/>
                        <a14:backgroundMark x1="51230" y1="40860" x2="51230" y2="40860"/>
                        <a14:backgroundMark x1="52388" y1="40591" x2="52388" y2="40591"/>
                        <a14:backgroundMark x1="53401" y1="40591" x2="53401" y2="40591"/>
                        <a14:backgroundMark x1="54703" y1="40591" x2="54703" y2="40591"/>
                        <a14:backgroundMark x1="55716" y1="40323" x2="55716" y2="40323"/>
                        <a14:backgroundMark x1="56657" y1="40457" x2="56657" y2="40457"/>
                        <a14:backgroundMark x1="57959" y1="40323" x2="57959" y2="40323"/>
                        <a14:backgroundMark x1="57887" y1="43011" x2="57887" y2="43011"/>
                        <a14:backgroundMark x1="56729" y1="42742" x2="56729" y2="42742"/>
                        <a14:backgroundMark x1="55789" y1="42742" x2="55789" y2="42742"/>
                        <a14:backgroundMark x1="54559" y1="42608" x2="54559" y2="42608"/>
                        <a14:backgroundMark x1="53690" y1="42473" x2="53690" y2="42473"/>
                        <a14:backgroundMark x1="52098" y1="42742" x2="52098" y2="42742"/>
                        <a14:backgroundMark x1="51447" y1="42473" x2="51447" y2="42473"/>
                        <a14:backgroundMark x1="49928" y1="42742" x2="49928" y2="42742"/>
                        <a14:backgroundMark x1="48698" y1="42608" x2="48698" y2="42608"/>
                        <a14:backgroundMark x1="48046" y1="42608" x2="48046" y2="42608"/>
                        <a14:backgroundMark x1="46237" y1="42608" x2="46237" y2="42608"/>
                        <a14:backgroundMark x1="45297" y1="42742" x2="45297" y2="42742"/>
                        <a14:backgroundMark x1="44067" y1="42876" x2="44067" y2="42876"/>
                        <a14:backgroundMark x1="43126" y1="42876" x2="43126" y2="42876"/>
                        <a14:backgroundMark x1="42981" y1="45161" x2="42981" y2="45161"/>
                        <a14:backgroundMark x1="43054" y1="47043" x2="43054" y2="47043"/>
                        <a14:backgroundMark x1="42981" y1="49462" x2="42981" y2="49462"/>
                        <a14:backgroundMark x1="42981" y1="51344" x2="42981" y2="51344"/>
                        <a14:backgroundMark x1="43054" y1="53629" x2="43054" y2="53629"/>
                        <a14:backgroundMark x1="43054" y1="55780" x2="43054" y2="55780"/>
                        <a14:backgroundMark x1="42909" y1="58468" x2="42909" y2="58468"/>
                        <a14:backgroundMark x1="42909" y1="60349" x2="42909" y2="60349"/>
                        <a14:backgroundMark x1="42981" y1="62097" x2="42981" y2="62097"/>
                        <a14:backgroundMark x1="42981" y1="64247" x2="42981" y2="64247"/>
                        <a14:backgroundMark x1="42981" y1="66398" x2="42981" y2="66398"/>
                        <a14:backgroundMark x1="42981" y1="68414" x2="42981" y2="68414"/>
                        <a14:backgroundMark x1="44139" y1="68548" x2="44139" y2="68548"/>
                        <a14:backgroundMark x1="44067" y1="66935" x2="44067" y2="66935"/>
                        <a14:backgroundMark x1="44067" y1="64382" x2="44067" y2="64382"/>
                        <a14:backgroundMark x1="44067" y1="62500" x2="44067" y2="62500"/>
                        <a14:backgroundMark x1="44067" y1="60349" x2="44067" y2="60349"/>
                        <a14:backgroundMark x1="43994" y1="57930" x2="43994" y2="57930"/>
                        <a14:backgroundMark x1="44067" y1="55780" x2="44067" y2="55780"/>
                        <a14:backgroundMark x1="44139" y1="53495" x2="44139" y2="53495"/>
                        <a14:backgroundMark x1="44139" y1="51344" x2="44139" y2="51344"/>
                        <a14:backgroundMark x1="44067" y1="49328" x2="44067" y2="49328"/>
                        <a14:backgroundMark x1="44067" y1="47043" x2="44067" y2="47043"/>
                        <a14:backgroundMark x1="44067" y1="45161" x2="44067" y2="45161"/>
                        <a14:backgroundMark x1="45152" y1="45027" x2="45152" y2="45027"/>
                        <a14:backgroundMark x1="45224" y1="47446" x2="45224" y2="47446"/>
                        <a14:backgroundMark x1="45224" y1="49328" x2="45224" y2="49328"/>
                        <a14:backgroundMark x1="45297" y1="51747" x2="45297" y2="51747"/>
                        <a14:backgroundMark x1="45297" y1="53763" x2="45297" y2="53763"/>
                        <a14:backgroundMark x1="45297" y1="55645" x2="45297" y2="55645"/>
                        <a14:backgroundMark x1="45297" y1="58199" x2="45297" y2="58199"/>
                        <a14:backgroundMark x1="45297" y1="60349" x2="45297" y2="60349"/>
                        <a14:backgroundMark x1="45369" y1="62231" x2="45369" y2="62231"/>
                        <a14:backgroundMark x1="45369" y1="64651" x2="45369" y2="64651"/>
                        <a14:backgroundMark x1="45297" y1="66532" x2="45297" y2="66532"/>
                        <a14:backgroundMark x1="45224" y1="68683" x2="45224" y2="68683"/>
                        <a14:backgroundMark x1="46599" y1="68817" x2="46599" y2="68817"/>
                        <a14:backgroundMark x1="46454" y1="66532" x2="46454" y2="66532"/>
                        <a14:backgroundMark x1="46454" y1="64247" x2="46454" y2="64247"/>
                        <a14:backgroundMark x1="46454" y1="62231" x2="46454" y2="62231"/>
                        <a14:backgroundMark x1="46527" y1="60081" x2="46527" y2="60081"/>
                        <a14:backgroundMark x1="46527" y1="57930" x2="46527" y2="57930"/>
                        <a14:backgroundMark x1="46454" y1="55645" x2="46454" y2="55645"/>
                        <a14:backgroundMark x1="46454" y1="53898" x2="46454" y2="53898"/>
                        <a14:backgroundMark x1="46527" y1="51210" x2="46527" y2="51210"/>
                        <a14:backgroundMark x1="46527" y1="49597" x2="46527" y2="49597"/>
                        <a14:backgroundMark x1="46527" y1="46909" x2="46527" y2="46909"/>
                        <a14:backgroundMark x1="46454" y1="45027" x2="46454" y2="45027"/>
                        <a14:backgroundMark x1="47540" y1="45027" x2="47540" y2="45027"/>
                        <a14:backgroundMark x1="48987" y1="45027" x2="48987" y2="45027"/>
                        <a14:backgroundMark x1="48987" y1="46774" x2="48987" y2="46774"/>
                        <a14:backgroundMark x1="47757" y1="46909" x2="47757" y2="46909"/>
                        <a14:backgroundMark x1="50000" y1="44758" x2="50000" y2="44758"/>
                        <a14:backgroundMark x1="51230" y1="45027" x2="51230" y2="45027"/>
                        <a14:backgroundMark x1="52533" y1="44892" x2="52533" y2="44892"/>
                        <a14:backgroundMark x1="52243" y1="47043" x2="52243" y2="47043"/>
                        <a14:backgroundMark x1="51085" y1="47177" x2="51085" y2="47177"/>
                        <a14:backgroundMark x1="50217" y1="46909" x2="50217" y2="46909"/>
                        <a14:backgroundMark x1="53546" y1="44758" x2="53546" y2="44758"/>
                        <a14:backgroundMark x1="54414" y1="45027" x2="54414" y2="45027"/>
                        <a14:backgroundMark x1="55789" y1="44758" x2="55789" y2="44758"/>
                        <a14:backgroundMark x1="56874" y1="45161" x2="56874" y2="45161"/>
                        <a14:backgroundMark x1="58104" y1="45161" x2="58104" y2="45161"/>
                        <a14:backgroundMark x1="58104" y1="47043" x2="58104" y2="47043"/>
                        <a14:backgroundMark x1="56729" y1="47312" x2="56729" y2="47312"/>
                        <a14:backgroundMark x1="55789" y1="47312" x2="55789" y2="47312"/>
                        <a14:backgroundMark x1="54631" y1="47177" x2="54631" y2="47177"/>
                        <a14:backgroundMark x1="53618" y1="47177" x2="53618" y2="47177"/>
                        <a14:backgroundMark x1="58032" y1="49462" x2="58032" y2="49462"/>
                        <a14:backgroundMark x1="58032" y1="51210" x2="58032" y2="51210"/>
                        <a14:backgroundMark x1="58032" y1="53763" x2="58032" y2="53763"/>
                        <a14:backgroundMark x1="58032" y1="55914" x2="58032" y2="55914"/>
                        <a14:backgroundMark x1="57887" y1="58333" x2="57887" y2="58333"/>
                        <a14:backgroundMark x1="57887" y1="60215" x2="57887" y2="60215"/>
                        <a14:backgroundMark x1="57959" y1="62366" x2="57959" y2="62366"/>
                        <a14:backgroundMark x1="57959" y1="64785" x2="57959" y2="64785"/>
                        <a14:backgroundMark x1="57959" y1="66532" x2="57959" y2="66532"/>
                        <a14:backgroundMark x1="57959" y1="68548" x2="57959" y2="68548"/>
                        <a14:backgroundMark x1="56874" y1="68817" x2="56874" y2="68817"/>
                        <a14:backgroundMark x1="55861" y1="68817" x2="55861" y2="68817"/>
                        <a14:backgroundMark x1="54559" y1="68817" x2="54559" y2="68817"/>
                        <a14:backgroundMark x1="53329" y1="68817" x2="53329" y2="68817"/>
                        <a14:backgroundMark x1="52315" y1="68683" x2="52315" y2="68683"/>
                        <a14:backgroundMark x1="51230" y1="68683" x2="51230" y2="68683"/>
                        <a14:backgroundMark x1="50072" y1="68548" x2="50072" y2="68548"/>
                        <a14:backgroundMark x1="48842" y1="68548" x2="48842" y2="68548"/>
                        <a14:backgroundMark x1="47685" y1="68817" x2="47685" y2="68817"/>
                        <a14:backgroundMark x1="47612" y1="66532" x2="47612" y2="66532"/>
                        <a14:backgroundMark x1="48987" y1="66532" x2="48987" y2="66532"/>
                        <a14:backgroundMark x1="48842" y1="63978" x2="48842" y2="63978"/>
                        <a14:backgroundMark x1="48915" y1="62097" x2="48915" y2="62097"/>
                        <a14:backgroundMark x1="47974" y1="62097" x2="47974" y2="62097"/>
                        <a14:backgroundMark x1="47612" y1="60215" x2="47612" y2="60215"/>
                        <a14:backgroundMark x1="47685" y1="57796" x2="47685" y2="57796"/>
                        <a14:backgroundMark x1="47685" y1="55376" x2="47685" y2="55376"/>
                        <a14:backgroundMark x1="47685" y1="53495" x2="47685" y2="53495"/>
                        <a14:backgroundMark x1="47612" y1="51747" x2="47612" y2="51747"/>
                        <a14:backgroundMark x1="47612" y1="49462" x2="47612" y2="49462"/>
                        <a14:backgroundMark x1="48770" y1="49194" x2="48770" y2="49194"/>
                        <a14:backgroundMark x1="48987" y1="51613" x2="48987" y2="51613"/>
                        <a14:backgroundMark x1="48987" y1="53495" x2="48987" y2="53495"/>
                        <a14:backgroundMark x1="48987" y1="55914" x2="48987" y2="55914"/>
                        <a14:backgroundMark x1="48987" y1="57796" x2="48987" y2="57796"/>
                        <a14:backgroundMark x1="48987" y1="59812" x2="48987" y2="59812"/>
                        <a14:backgroundMark x1="50145" y1="66667" x2="50145" y2="66667"/>
                        <a14:backgroundMark x1="51302" y1="66801" x2="51302" y2="66801"/>
                        <a14:backgroundMark x1="52315" y1="66667" x2="52315" y2="66667"/>
                        <a14:backgroundMark x1="53473" y1="66667" x2="53473" y2="66667"/>
                        <a14:backgroundMark x1="54703" y1="66263" x2="54703" y2="66263"/>
                        <a14:backgroundMark x1="55716" y1="66398" x2="55716" y2="66398"/>
                        <a14:backgroundMark x1="57091" y1="66398" x2="57091" y2="66398"/>
                        <a14:backgroundMark x1="56874" y1="64382" x2="56874" y2="64382"/>
                        <a14:backgroundMark x1="56874" y1="62500" x2="56874" y2="62500"/>
                        <a14:backgroundMark x1="56802" y1="59543" x2="56802" y2="59543"/>
                        <a14:backgroundMark x1="56874" y1="57796" x2="56874" y2="57796"/>
                        <a14:backgroundMark x1="56802" y1="55511" x2="56802" y2="55511"/>
                        <a14:backgroundMark x1="56874" y1="53360" x2="56874" y2="53360"/>
                        <a14:backgroundMark x1="56874" y1="51344" x2="56874" y2="51344"/>
                        <a14:backgroundMark x1="56874" y1="49328" x2="56874" y2="49328"/>
                        <a14:backgroundMark x1="55933" y1="49194" x2="55933" y2="49194"/>
                        <a14:backgroundMark x1="54559" y1="49194" x2="54559" y2="49194"/>
                        <a14:backgroundMark x1="53401" y1="49194" x2="53401" y2="49194"/>
                        <a14:backgroundMark x1="52171" y1="49328" x2="52171" y2="49328"/>
                        <a14:backgroundMark x1="51085" y1="49194" x2="51085" y2="49194"/>
                        <a14:backgroundMark x1="50072" y1="49194" x2="50072" y2="49194"/>
                        <a14:backgroundMark x1="50072" y1="51210" x2="50072" y2="51210"/>
                        <a14:backgroundMark x1="51158" y1="51344" x2="51158" y2="51344"/>
                        <a14:backgroundMark x1="52243" y1="51344" x2="52243" y2="51344"/>
                        <a14:backgroundMark x1="53473" y1="51344" x2="53473" y2="51344"/>
                        <a14:backgroundMark x1="54703" y1="51344" x2="54703" y2="51344"/>
                        <a14:backgroundMark x1="55716" y1="51747" x2="55716" y2="51747"/>
                        <a14:backgroundMark x1="55789" y1="53360" x2="55789" y2="53360"/>
                        <a14:backgroundMark x1="54414" y1="53495" x2="54414" y2="53495"/>
                        <a14:backgroundMark x1="53329" y1="53898" x2="53329" y2="53898"/>
                        <a14:backgroundMark x1="52243" y1="53495" x2="52243" y2="53495"/>
                        <a14:backgroundMark x1="51230" y1="53898" x2="51230" y2="53898"/>
                        <a14:backgroundMark x1="50217" y1="53898" x2="50217" y2="53898"/>
                        <a14:backgroundMark x1="50000" y1="55511" x2="50000" y2="55511"/>
                        <a14:backgroundMark x1="51302" y1="55645" x2="51302" y2="55645"/>
                        <a14:backgroundMark x1="52460" y1="55780" x2="52460" y2="55780"/>
                        <a14:backgroundMark x1="53256" y1="55914" x2="53256" y2="55914"/>
                        <a14:backgroundMark x1="54631" y1="55645" x2="54631" y2="55645"/>
                        <a14:backgroundMark x1="55789" y1="55780" x2="55789" y2="55780"/>
                        <a14:backgroundMark x1="55861" y1="58199" x2="55861" y2="58199"/>
                        <a14:backgroundMark x1="54631" y1="58065" x2="54631" y2="58065"/>
                        <a14:backgroundMark x1="53473" y1="58065" x2="53473" y2="58065"/>
                        <a14:backgroundMark x1="52243" y1="58065" x2="52243" y2="58065"/>
                        <a14:backgroundMark x1="51158" y1="58065" x2="51158" y2="58065"/>
                        <a14:backgroundMark x1="50145" y1="58199" x2="50145" y2="58199"/>
                        <a14:backgroundMark x1="50072" y1="59677" x2="50072" y2="59677"/>
                        <a14:backgroundMark x1="51013" y1="60215" x2="51013" y2="60215"/>
                        <a14:backgroundMark x1="52315" y1="60081" x2="52315" y2="60081"/>
                        <a14:backgroundMark x1="53618" y1="59946" x2="53618" y2="59946"/>
                        <a14:backgroundMark x1="54703" y1="59946" x2="54703" y2="59946"/>
                        <a14:backgroundMark x1="55644" y1="59946" x2="55644" y2="59946"/>
                        <a14:backgroundMark x1="55716" y1="62500" x2="55716" y2="62500"/>
                        <a14:backgroundMark x1="54414" y1="62634" x2="54414" y2="62634"/>
                        <a14:backgroundMark x1="53401" y1="62231" x2="53401" y2="62231"/>
                        <a14:backgroundMark x1="52171" y1="62231" x2="52026" y2="62231"/>
                        <a14:backgroundMark x1="51013" y1="62231" x2="51013" y2="62231"/>
                        <a14:backgroundMark x1="50000" y1="62366" x2="50000" y2="62366"/>
                        <a14:backgroundMark x1="50000" y1="64113" x2="50000" y2="64113"/>
                        <a14:backgroundMark x1="51158" y1="64382" x2="51158" y2="64382"/>
                        <a14:backgroundMark x1="52243" y1="64382" x2="52243" y2="64382"/>
                        <a14:backgroundMark x1="53546" y1="64113" x2="53546" y2="64113"/>
                        <a14:backgroundMark x1="54631" y1="64247" x2="54631" y2="64247"/>
                        <a14:backgroundMark x1="55789" y1="64651" x2="55789" y2="64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24811" r="35606" b="18056"/>
          <a:stretch/>
        </p:blipFill>
        <p:spPr>
          <a:xfrm rot="1159103">
            <a:off x="4307747" y="4571944"/>
            <a:ext cx="2687782" cy="2812473"/>
          </a:xfrm>
          <a:prstGeom prst="rect">
            <a:avLst/>
          </a:prstGeom>
        </p:spPr>
      </p:pic>
      <p:pic>
        <p:nvPicPr>
          <p:cNvPr id="15" name="Picture 14" descr="Presentation1 - Microsoft PowerPoint non-commercial use (Trial)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56" b="81586" l="34877" r="64255">
                        <a14:backgroundMark x1="43054" y1="38306" x2="43054" y2="38306"/>
                        <a14:backgroundMark x1="44211" y1="38441" x2="44211" y2="38441"/>
                        <a14:backgroundMark x1="45224" y1="38306" x2="45224" y2="38306"/>
                        <a14:backgroundMark x1="46527" y1="38575" x2="46527" y2="38575"/>
                        <a14:backgroundMark x1="47829" y1="38575" x2="47829" y2="38575"/>
                        <a14:backgroundMark x1="48987" y1="38441" x2="48987" y2="38441"/>
                        <a14:backgroundMark x1="50072" y1="38710" x2="50072" y2="38710"/>
                        <a14:backgroundMark x1="51375" y1="38441" x2="51375" y2="38441"/>
                        <a14:backgroundMark x1="52315" y1="38575" x2="52315" y2="38575"/>
                        <a14:backgroundMark x1="53473" y1="38575" x2="53473" y2="38575"/>
                        <a14:backgroundMark x1="54776" y1="38710" x2="54776" y2="38710"/>
                        <a14:backgroundMark x1="55644" y1="38575" x2="55644" y2="38575"/>
                        <a14:backgroundMark x1="56946" y1="38575" x2="56946" y2="38575"/>
                        <a14:backgroundMark x1="58104" y1="38710" x2="58104" y2="38710"/>
                        <a14:backgroundMark x1="43054" y1="40457" x2="43054" y2="40457"/>
                        <a14:backgroundMark x1="44211" y1="40591" x2="44211" y2="40591"/>
                        <a14:backgroundMark x1="45441" y1="40591" x2="45441" y2="40591"/>
                        <a14:backgroundMark x1="46527" y1="40591" x2="46527" y2="40591"/>
                        <a14:backgroundMark x1="47829" y1="40591" x2="47829" y2="40591"/>
                        <a14:backgroundMark x1="48842" y1="40591" x2="48842" y2="40591"/>
                        <a14:backgroundMark x1="50072" y1="40860" x2="50072" y2="40860"/>
                        <a14:backgroundMark x1="51230" y1="40860" x2="51230" y2="40860"/>
                        <a14:backgroundMark x1="52388" y1="40591" x2="52388" y2="40591"/>
                        <a14:backgroundMark x1="53401" y1="40591" x2="53401" y2="40591"/>
                        <a14:backgroundMark x1="54703" y1="40591" x2="54703" y2="40591"/>
                        <a14:backgroundMark x1="55716" y1="40323" x2="55716" y2="40323"/>
                        <a14:backgroundMark x1="56657" y1="40457" x2="56657" y2="40457"/>
                        <a14:backgroundMark x1="57959" y1="40323" x2="57959" y2="40323"/>
                        <a14:backgroundMark x1="57887" y1="43011" x2="57887" y2="43011"/>
                        <a14:backgroundMark x1="56729" y1="42742" x2="56729" y2="42742"/>
                        <a14:backgroundMark x1="55789" y1="42742" x2="55789" y2="42742"/>
                        <a14:backgroundMark x1="54559" y1="42608" x2="54559" y2="42608"/>
                        <a14:backgroundMark x1="53690" y1="42473" x2="53690" y2="42473"/>
                        <a14:backgroundMark x1="52098" y1="42742" x2="52098" y2="42742"/>
                        <a14:backgroundMark x1="51447" y1="42473" x2="51447" y2="42473"/>
                        <a14:backgroundMark x1="49928" y1="42742" x2="49928" y2="42742"/>
                        <a14:backgroundMark x1="48698" y1="42608" x2="48698" y2="42608"/>
                        <a14:backgroundMark x1="48046" y1="42608" x2="48046" y2="42608"/>
                        <a14:backgroundMark x1="46237" y1="42608" x2="46237" y2="42608"/>
                        <a14:backgroundMark x1="45297" y1="42742" x2="45297" y2="42742"/>
                        <a14:backgroundMark x1="44067" y1="42876" x2="44067" y2="42876"/>
                        <a14:backgroundMark x1="43126" y1="42876" x2="43126" y2="42876"/>
                        <a14:backgroundMark x1="42981" y1="45161" x2="42981" y2="45161"/>
                        <a14:backgroundMark x1="43054" y1="47043" x2="43054" y2="47043"/>
                        <a14:backgroundMark x1="42981" y1="49462" x2="42981" y2="49462"/>
                        <a14:backgroundMark x1="42981" y1="51344" x2="42981" y2="51344"/>
                        <a14:backgroundMark x1="43054" y1="53629" x2="43054" y2="53629"/>
                        <a14:backgroundMark x1="43054" y1="55780" x2="43054" y2="55780"/>
                        <a14:backgroundMark x1="42909" y1="58468" x2="42909" y2="58468"/>
                        <a14:backgroundMark x1="42909" y1="60349" x2="42909" y2="60349"/>
                        <a14:backgroundMark x1="42981" y1="62097" x2="42981" y2="62097"/>
                        <a14:backgroundMark x1="42981" y1="64247" x2="42981" y2="64247"/>
                        <a14:backgroundMark x1="42981" y1="66398" x2="42981" y2="66398"/>
                        <a14:backgroundMark x1="42981" y1="68414" x2="42981" y2="68414"/>
                        <a14:backgroundMark x1="44139" y1="68548" x2="44139" y2="68548"/>
                        <a14:backgroundMark x1="44067" y1="66935" x2="44067" y2="66935"/>
                        <a14:backgroundMark x1="44067" y1="64382" x2="44067" y2="64382"/>
                        <a14:backgroundMark x1="44067" y1="62500" x2="44067" y2="62500"/>
                        <a14:backgroundMark x1="44067" y1="60349" x2="44067" y2="60349"/>
                        <a14:backgroundMark x1="43994" y1="57930" x2="43994" y2="57930"/>
                        <a14:backgroundMark x1="44067" y1="55780" x2="44067" y2="55780"/>
                        <a14:backgroundMark x1="44139" y1="53495" x2="44139" y2="53495"/>
                        <a14:backgroundMark x1="44139" y1="51344" x2="44139" y2="51344"/>
                        <a14:backgroundMark x1="44067" y1="49328" x2="44067" y2="49328"/>
                        <a14:backgroundMark x1="44067" y1="47043" x2="44067" y2="47043"/>
                        <a14:backgroundMark x1="44067" y1="45161" x2="44067" y2="45161"/>
                        <a14:backgroundMark x1="45152" y1="45027" x2="45152" y2="45027"/>
                        <a14:backgroundMark x1="45224" y1="47446" x2="45224" y2="47446"/>
                        <a14:backgroundMark x1="45224" y1="49328" x2="45224" y2="49328"/>
                        <a14:backgroundMark x1="45297" y1="51747" x2="45297" y2="51747"/>
                        <a14:backgroundMark x1="45297" y1="53763" x2="45297" y2="53763"/>
                        <a14:backgroundMark x1="45297" y1="55645" x2="45297" y2="55645"/>
                        <a14:backgroundMark x1="45297" y1="58199" x2="45297" y2="58199"/>
                        <a14:backgroundMark x1="45297" y1="60349" x2="45297" y2="60349"/>
                        <a14:backgroundMark x1="45369" y1="62231" x2="45369" y2="62231"/>
                        <a14:backgroundMark x1="45369" y1="64651" x2="45369" y2="64651"/>
                        <a14:backgroundMark x1="45297" y1="66532" x2="45297" y2="66532"/>
                        <a14:backgroundMark x1="45224" y1="68683" x2="45224" y2="68683"/>
                        <a14:backgroundMark x1="46599" y1="68817" x2="46599" y2="68817"/>
                        <a14:backgroundMark x1="46454" y1="66532" x2="46454" y2="66532"/>
                        <a14:backgroundMark x1="46454" y1="64247" x2="46454" y2="64247"/>
                        <a14:backgroundMark x1="46454" y1="62231" x2="46454" y2="62231"/>
                        <a14:backgroundMark x1="46527" y1="60081" x2="46527" y2="60081"/>
                        <a14:backgroundMark x1="46527" y1="57930" x2="46527" y2="57930"/>
                        <a14:backgroundMark x1="46454" y1="55645" x2="46454" y2="55645"/>
                        <a14:backgroundMark x1="46454" y1="53898" x2="46454" y2="53898"/>
                        <a14:backgroundMark x1="46527" y1="51210" x2="46527" y2="51210"/>
                        <a14:backgroundMark x1="46527" y1="49597" x2="46527" y2="49597"/>
                        <a14:backgroundMark x1="46527" y1="46909" x2="46527" y2="46909"/>
                        <a14:backgroundMark x1="46454" y1="45027" x2="46454" y2="45027"/>
                        <a14:backgroundMark x1="47540" y1="45027" x2="47540" y2="45027"/>
                        <a14:backgroundMark x1="48987" y1="45027" x2="48987" y2="45027"/>
                        <a14:backgroundMark x1="48987" y1="46774" x2="48987" y2="46774"/>
                        <a14:backgroundMark x1="47757" y1="46909" x2="47757" y2="46909"/>
                        <a14:backgroundMark x1="50000" y1="44758" x2="50000" y2="44758"/>
                        <a14:backgroundMark x1="51230" y1="45027" x2="51230" y2="45027"/>
                        <a14:backgroundMark x1="52533" y1="44892" x2="52533" y2="44892"/>
                        <a14:backgroundMark x1="52243" y1="47043" x2="52243" y2="47043"/>
                        <a14:backgroundMark x1="51085" y1="47177" x2="51085" y2="47177"/>
                        <a14:backgroundMark x1="50217" y1="46909" x2="50217" y2="46909"/>
                        <a14:backgroundMark x1="53546" y1="44758" x2="53546" y2="44758"/>
                        <a14:backgroundMark x1="54414" y1="45027" x2="54414" y2="45027"/>
                        <a14:backgroundMark x1="55789" y1="44758" x2="55789" y2="44758"/>
                        <a14:backgroundMark x1="56874" y1="45161" x2="56874" y2="45161"/>
                        <a14:backgroundMark x1="58104" y1="45161" x2="58104" y2="45161"/>
                        <a14:backgroundMark x1="58104" y1="47043" x2="58104" y2="47043"/>
                        <a14:backgroundMark x1="56729" y1="47312" x2="56729" y2="47312"/>
                        <a14:backgroundMark x1="55789" y1="47312" x2="55789" y2="47312"/>
                        <a14:backgroundMark x1="54631" y1="47177" x2="54631" y2="47177"/>
                        <a14:backgroundMark x1="53618" y1="47177" x2="53618" y2="47177"/>
                        <a14:backgroundMark x1="58032" y1="49462" x2="58032" y2="49462"/>
                        <a14:backgroundMark x1="58032" y1="51210" x2="58032" y2="51210"/>
                        <a14:backgroundMark x1="58032" y1="53763" x2="58032" y2="53763"/>
                        <a14:backgroundMark x1="58032" y1="55914" x2="58032" y2="55914"/>
                        <a14:backgroundMark x1="57887" y1="58333" x2="57887" y2="58333"/>
                        <a14:backgroundMark x1="57887" y1="60215" x2="57887" y2="60215"/>
                        <a14:backgroundMark x1="57959" y1="62366" x2="57959" y2="62366"/>
                        <a14:backgroundMark x1="57959" y1="64785" x2="57959" y2="64785"/>
                        <a14:backgroundMark x1="57959" y1="66532" x2="57959" y2="66532"/>
                        <a14:backgroundMark x1="57959" y1="68548" x2="57959" y2="68548"/>
                        <a14:backgroundMark x1="56874" y1="68817" x2="56874" y2="68817"/>
                        <a14:backgroundMark x1="55861" y1="68817" x2="55861" y2="68817"/>
                        <a14:backgroundMark x1="54559" y1="68817" x2="54559" y2="68817"/>
                        <a14:backgroundMark x1="53329" y1="68817" x2="53329" y2="68817"/>
                        <a14:backgroundMark x1="52315" y1="68683" x2="52315" y2="68683"/>
                        <a14:backgroundMark x1="51230" y1="68683" x2="51230" y2="68683"/>
                        <a14:backgroundMark x1="50072" y1="68548" x2="50072" y2="68548"/>
                        <a14:backgroundMark x1="48842" y1="68548" x2="48842" y2="68548"/>
                        <a14:backgroundMark x1="47685" y1="68817" x2="47685" y2="68817"/>
                        <a14:backgroundMark x1="47612" y1="66532" x2="47612" y2="66532"/>
                        <a14:backgroundMark x1="48987" y1="66532" x2="48987" y2="66532"/>
                        <a14:backgroundMark x1="48842" y1="63978" x2="48842" y2="63978"/>
                        <a14:backgroundMark x1="48915" y1="62097" x2="48915" y2="62097"/>
                        <a14:backgroundMark x1="47974" y1="62097" x2="47974" y2="62097"/>
                        <a14:backgroundMark x1="47612" y1="60215" x2="47612" y2="60215"/>
                        <a14:backgroundMark x1="47685" y1="57796" x2="47685" y2="57796"/>
                        <a14:backgroundMark x1="47685" y1="55376" x2="47685" y2="55376"/>
                        <a14:backgroundMark x1="47685" y1="53495" x2="47685" y2="53495"/>
                        <a14:backgroundMark x1="47612" y1="51747" x2="47612" y2="51747"/>
                        <a14:backgroundMark x1="47612" y1="49462" x2="47612" y2="49462"/>
                        <a14:backgroundMark x1="48770" y1="49194" x2="48770" y2="49194"/>
                        <a14:backgroundMark x1="48987" y1="51613" x2="48987" y2="51613"/>
                        <a14:backgroundMark x1="48987" y1="53495" x2="48987" y2="53495"/>
                        <a14:backgroundMark x1="48987" y1="55914" x2="48987" y2="55914"/>
                        <a14:backgroundMark x1="48987" y1="57796" x2="48987" y2="57796"/>
                        <a14:backgroundMark x1="48987" y1="59812" x2="48987" y2="59812"/>
                        <a14:backgroundMark x1="50145" y1="66667" x2="50145" y2="66667"/>
                        <a14:backgroundMark x1="51302" y1="66801" x2="51302" y2="66801"/>
                        <a14:backgroundMark x1="52315" y1="66667" x2="52315" y2="66667"/>
                        <a14:backgroundMark x1="53473" y1="66667" x2="53473" y2="66667"/>
                        <a14:backgroundMark x1="54703" y1="66263" x2="54703" y2="66263"/>
                        <a14:backgroundMark x1="55716" y1="66398" x2="55716" y2="66398"/>
                        <a14:backgroundMark x1="57091" y1="66398" x2="57091" y2="66398"/>
                        <a14:backgroundMark x1="56874" y1="64382" x2="56874" y2="64382"/>
                        <a14:backgroundMark x1="56874" y1="62500" x2="56874" y2="62500"/>
                        <a14:backgroundMark x1="56802" y1="59543" x2="56802" y2="59543"/>
                        <a14:backgroundMark x1="56874" y1="57796" x2="56874" y2="57796"/>
                        <a14:backgroundMark x1="56802" y1="55511" x2="56802" y2="55511"/>
                        <a14:backgroundMark x1="56874" y1="53360" x2="56874" y2="53360"/>
                        <a14:backgroundMark x1="56874" y1="51344" x2="56874" y2="51344"/>
                        <a14:backgroundMark x1="56874" y1="49328" x2="56874" y2="49328"/>
                        <a14:backgroundMark x1="55933" y1="49194" x2="55933" y2="49194"/>
                        <a14:backgroundMark x1="54559" y1="49194" x2="54559" y2="49194"/>
                        <a14:backgroundMark x1="53401" y1="49194" x2="53401" y2="49194"/>
                        <a14:backgroundMark x1="52171" y1="49328" x2="52171" y2="49328"/>
                        <a14:backgroundMark x1="51085" y1="49194" x2="51085" y2="49194"/>
                        <a14:backgroundMark x1="50072" y1="49194" x2="50072" y2="49194"/>
                        <a14:backgroundMark x1="50072" y1="51210" x2="50072" y2="51210"/>
                        <a14:backgroundMark x1="51158" y1="51344" x2="51158" y2="51344"/>
                        <a14:backgroundMark x1="52243" y1="51344" x2="52243" y2="51344"/>
                        <a14:backgroundMark x1="53473" y1="51344" x2="53473" y2="51344"/>
                        <a14:backgroundMark x1="54703" y1="51344" x2="54703" y2="51344"/>
                        <a14:backgroundMark x1="55716" y1="51747" x2="55716" y2="51747"/>
                        <a14:backgroundMark x1="55789" y1="53360" x2="55789" y2="53360"/>
                        <a14:backgroundMark x1="54414" y1="53495" x2="54414" y2="53495"/>
                        <a14:backgroundMark x1="53329" y1="53898" x2="53329" y2="53898"/>
                        <a14:backgroundMark x1="52243" y1="53495" x2="52243" y2="53495"/>
                        <a14:backgroundMark x1="51230" y1="53898" x2="51230" y2="53898"/>
                        <a14:backgroundMark x1="50217" y1="53898" x2="50217" y2="53898"/>
                        <a14:backgroundMark x1="50000" y1="55511" x2="50000" y2="55511"/>
                        <a14:backgroundMark x1="51302" y1="55645" x2="51302" y2="55645"/>
                        <a14:backgroundMark x1="52460" y1="55780" x2="52460" y2="55780"/>
                        <a14:backgroundMark x1="53256" y1="55914" x2="53256" y2="55914"/>
                        <a14:backgroundMark x1="54631" y1="55645" x2="54631" y2="55645"/>
                        <a14:backgroundMark x1="55789" y1="55780" x2="55789" y2="55780"/>
                        <a14:backgroundMark x1="55861" y1="58199" x2="55861" y2="58199"/>
                        <a14:backgroundMark x1="54631" y1="58065" x2="54631" y2="58065"/>
                        <a14:backgroundMark x1="53473" y1="58065" x2="53473" y2="58065"/>
                        <a14:backgroundMark x1="52243" y1="58065" x2="52243" y2="58065"/>
                        <a14:backgroundMark x1="51158" y1="58065" x2="51158" y2="58065"/>
                        <a14:backgroundMark x1="50145" y1="58199" x2="50145" y2="58199"/>
                        <a14:backgroundMark x1="50072" y1="59677" x2="50072" y2="59677"/>
                        <a14:backgroundMark x1="51013" y1="60215" x2="51013" y2="60215"/>
                        <a14:backgroundMark x1="52315" y1="60081" x2="52315" y2="60081"/>
                        <a14:backgroundMark x1="53618" y1="59946" x2="53618" y2="59946"/>
                        <a14:backgroundMark x1="54703" y1="59946" x2="54703" y2="59946"/>
                        <a14:backgroundMark x1="55644" y1="59946" x2="55644" y2="59946"/>
                        <a14:backgroundMark x1="55716" y1="62500" x2="55716" y2="62500"/>
                        <a14:backgroundMark x1="54414" y1="62634" x2="54414" y2="62634"/>
                        <a14:backgroundMark x1="53401" y1="62231" x2="53401" y2="62231"/>
                        <a14:backgroundMark x1="52171" y1="62231" x2="52026" y2="62231"/>
                        <a14:backgroundMark x1="51013" y1="62231" x2="51013" y2="62231"/>
                        <a14:backgroundMark x1="50000" y1="62366" x2="50000" y2="62366"/>
                        <a14:backgroundMark x1="50000" y1="64113" x2="50000" y2="64113"/>
                        <a14:backgroundMark x1="51158" y1="64382" x2="51158" y2="64382"/>
                        <a14:backgroundMark x1="52243" y1="64382" x2="52243" y2="64382"/>
                        <a14:backgroundMark x1="53546" y1="64113" x2="53546" y2="64113"/>
                        <a14:backgroundMark x1="54631" y1="64247" x2="54631" y2="64247"/>
                        <a14:backgroundMark x1="55789" y1="64651" x2="55789" y2="64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24811" r="35606" b="18056"/>
          <a:stretch/>
        </p:blipFill>
        <p:spPr>
          <a:xfrm rot="2579282">
            <a:off x="1655149" y="4499244"/>
            <a:ext cx="2687782" cy="2812473"/>
          </a:xfrm>
          <a:prstGeom prst="rect">
            <a:avLst/>
          </a:prstGeom>
        </p:spPr>
      </p:pic>
      <p:pic>
        <p:nvPicPr>
          <p:cNvPr id="16" name="Picture 15" descr="Presentation1 - Microsoft PowerPoint non-commercial use (Trial)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56" b="81586" l="34877" r="64255">
                        <a14:backgroundMark x1="43054" y1="38306" x2="43054" y2="38306"/>
                        <a14:backgroundMark x1="44211" y1="38441" x2="44211" y2="38441"/>
                        <a14:backgroundMark x1="45224" y1="38306" x2="45224" y2="38306"/>
                        <a14:backgroundMark x1="46527" y1="38575" x2="46527" y2="38575"/>
                        <a14:backgroundMark x1="47829" y1="38575" x2="47829" y2="38575"/>
                        <a14:backgroundMark x1="48987" y1="38441" x2="48987" y2="38441"/>
                        <a14:backgroundMark x1="50072" y1="38710" x2="50072" y2="38710"/>
                        <a14:backgroundMark x1="51375" y1="38441" x2="51375" y2="38441"/>
                        <a14:backgroundMark x1="52315" y1="38575" x2="52315" y2="38575"/>
                        <a14:backgroundMark x1="53473" y1="38575" x2="53473" y2="38575"/>
                        <a14:backgroundMark x1="54776" y1="38710" x2="54776" y2="38710"/>
                        <a14:backgroundMark x1="55644" y1="38575" x2="55644" y2="38575"/>
                        <a14:backgroundMark x1="56946" y1="38575" x2="56946" y2="38575"/>
                        <a14:backgroundMark x1="58104" y1="38710" x2="58104" y2="38710"/>
                        <a14:backgroundMark x1="43054" y1="40457" x2="43054" y2="40457"/>
                        <a14:backgroundMark x1="44211" y1="40591" x2="44211" y2="40591"/>
                        <a14:backgroundMark x1="45441" y1="40591" x2="45441" y2="40591"/>
                        <a14:backgroundMark x1="46527" y1="40591" x2="46527" y2="40591"/>
                        <a14:backgroundMark x1="47829" y1="40591" x2="47829" y2="40591"/>
                        <a14:backgroundMark x1="48842" y1="40591" x2="48842" y2="40591"/>
                        <a14:backgroundMark x1="50072" y1="40860" x2="50072" y2="40860"/>
                        <a14:backgroundMark x1="51230" y1="40860" x2="51230" y2="40860"/>
                        <a14:backgroundMark x1="52388" y1="40591" x2="52388" y2="40591"/>
                        <a14:backgroundMark x1="53401" y1="40591" x2="53401" y2="40591"/>
                        <a14:backgroundMark x1="54703" y1="40591" x2="54703" y2="40591"/>
                        <a14:backgroundMark x1="55716" y1="40323" x2="55716" y2="40323"/>
                        <a14:backgroundMark x1="56657" y1="40457" x2="56657" y2="40457"/>
                        <a14:backgroundMark x1="57959" y1="40323" x2="57959" y2="40323"/>
                        <a14:backgroundMark x1="57887" y1="43011" x2="57887" y2="43011"/>
                        <a14:backgroundMark x1="56729" y1="42742" x2="56729" y2="42742"/>
                        <a14:backgroundMark x1="55789" y1="42742" x2="55789" y2="42742"/>
                        <a14:backgroundMark x1="54559" y1="42608" x2="54559" y2="42608"/>
                        <a14:backgroundMark x1="53690" y1="42473" x2="53690" y2="42473"/>
                        <a14:backgroundMark x1="52098" y1="42742" x2="52098" y2="42742"/>
                        <a14:backgroundMark x1="51447" y1="42473" x2="51447" y2="42473"/>
                        <a14:backgroundMark x1="49928" y1="42742" x2="49928" y2="42742"/>
                        <a14:backgroundMark x1="48698" y1="42608" x2="48698" y2="42608"/>
                        <a14:backgroundMark x1="48046" y1="42608" x2="48046" y2="42608"/>
                        <a14:backgroundMark x1="46237" y1="42608" x2="46237" y2="42608"/>
                        <a14:backgroundMark x1="45297" y1="42742" x2="45297" y2="42742"/>
                        <a14:backgroundMark x1="44067" y1="42876" x2="44067" y2="42876"/>
                        <a14:backgroundMark x1="43126" y1="42876" x2="43126" y2="42876"/>
                        <a14:backgroundMark x1="42981" y1="45161" x2="42981" y2="45161"/>
                        <a14:backgroundMark x1="43054" y1="47043" x2="43054" y2="47043"/>
                        <a14:backgroundMark x1="42981" y1="49462" x2="42981" y2="49462"/>
                        <a14:backgroundMark x1="42981" y1="51344" x2="42981" y2="51344"/>
                        <a14:backgroundMark x1="43054" y1="53629" x2="43054" y2="53629"/>
                        <a14:backgroundMark x1="43054" y1="55780" x2="43054" y2="55780"/>
                        <a14:backgroundMark x1="42909" y1="58468" x2="42909" y2="58468"/>
                        <a14:backgroundMark x1="42909" y1="60349" x2="42909" y2="60349"/>
                        <a14:backgroundMark x1="42981" y1="62097" x2="42981" y2="62097"/>
                        <a14:backgroundMark x1="42981" y1="64247" x2="42981" y2="64247"/>
                        <a14:backgroundMark x1="42981" y1="66398" x2="42981" y2="66398"/>
                        <a14:backgroundMark x1="42981" y1="68414" x2="42981" y2="68414"/>
                        <a14:backgroundMark x1="44139" y1="68548" x2="44139" y2="68548"/>
                        <a14:backgroundMark x1="44067" y1="66935" x2="44067" y2="66935"/>
                        <a14:backgroundMark x1="44067" y1="64382" x2="44067" y2="64382"/>
                        <a14:backgroundMark x1="44067" y1="62500" x2="44067" y2="62500"/>
                        <a14:backgroundMark x1="44067" y1="60349" x2="44067" y2="60349"/>
                        <a14:backgroundMark x1="43994" y1="57930" x2="43994" y2="57930"/>
                        <a14:backgroundMark x1="44067" y1="55780" x2="44067" y2="55780"/>
                        <a14:backgroundMark x1="44139" y1="53495" x2="44139" y2="53495"/>
                        <a14:backgroundMark x1="44139" y1="51344" x2="44139" y2="51344"/>
                        <a14:backgroundMark x1="44067" y1="49328" x2="44067" y2="49328"/>
                        <a14:backgroundMark x1="44067" y1="47043" x2="44067" y2="47043"/>
                        <a14:backgroundMark x1="44067" y1="45161" x2="44067" y2="45161"/>
                        <a14:backgroundMark x1="45152" y1="45027" x2="45152" y2="45027"/>
                        <a14:backgroundMark x1="45224" y1="47446" x2="45224" y2="47446"/>
                        <a14:backgroundMark x1="45224" y1="49328" x2="45224" y2="49328"/>
                        <a14:backgroundMark x1="45297" y1="51747" x2="45297" y2="51747"/>
                        <a14:backgroundMark x1="45297" y1="53763" x2="45297" y2="53763"/>
                        <a14:backgroundMark x1="45297" y1="55645" x2="45297" y2="55645"/>
                        <a14:backgroundMark x1="45297" y1="58199" x2="45297" y2="58199"/>
                        <a14:backgroundMark x1="45297" y1="60349" x2="45297" y2="60349"/>
                        <a14:backgroundMark x1="45369" y1="62231" x2="45369" y2="62231"/>
                        <a14:backgroundMark x1="45369" y1="64651" x2="45369" y2="64651"/>
                        <a14:backgroundMark x1="45297" y1="66532" x2="45297" y2="66532"/>
                        <a14:backgroundMark x1="45224" y1="68683" x2="45224" y2="68683"/>
                        <a14:backgroundMark x1="46599" y1="68817" x2="46599" y2="68817"/>
                        <a14:backgroundMark x1="46454" y1="66532" x2="46454" y2="66532"/>
                        <a14:backgroundMark x1="46454" y1="64247" x2="46454" y2="64247"/>
                        <a14:backgroundMark x1="46454" y1="62231" x2="46454" y2="62231"/>
                        <a14:backgroundMark x1="46527" y1="60081" x2="46527" y2="60081"/>
                        <a14:backgroundMark x1="46527" y1="57930" x2="46527" y2="57930"/>
                        <a14:backgroundMark x1="46454" y1="55645" x2="46454" y2="55645"/>
                        <a14:backgroundMark x1="46454" y1="53898" x2="46454" y2="53898"/>
                        <a14:backgroundMark x1="46527" y1="51210" x2="46527" y2="51210"/>
                        <a14:backgroundMark x1="46527" y1="49597" x2="46527" y2="49597"/>
                        <a14:backgroundMark x1="46527" y1="46909" x2="46527" y2="46909"/>
                        <a14:backgroundMark x1="46454" y1="45027" x2="46454" y2="45027"/>
                        <a14:backgroundMark x1="47540" y1="45027" x2="47540" y2="45027"/>
                        <a14:backgroundMark x1="48987" y1="45027" x2="48987" y2="45027"/>
                        <a14:backgroundMark x1="48987" y1="46774" x2="48987" y2="46774"/>
                        <a14:backgroundMark x1="47757" y1="46909" x2="47757" y2="46909"/>
                        <a14:backgroundMark x1="50000" y1="44758" x2="50000" y2="44758"/>
                        <a14:backgroundMark x1="51230" y1="45027" x2="51230" y2="45027"/>
                        <a14:backgroundMark x1="52533" y1="44892" x2="52533" y2="44892"/>
                        <a14:backgroundMark x1="52243" y1="47043" x2="52243" y2="47043"/>
                        <a14:backgroundMark x1="51085" y1="47177" x2="51085" y2="47177"/>
                        <a14:backgroundMark x1="50217" y1="46909" x2="50217" y2="46909"/>
                        <a14:backgroundMark x1="53546" y1="44758" x2="53546" y2="44758"/>
                        <a14:backgroundMark x1="54414" y1="45027" x2="54414" y2="45027"/>
                        <a14:backgroundMark x1="55789" y1="44758" x2="55789" y2="44758"/>
                        <a14:backgroundMark x1="56874" y1="45161" x2="56874" y2="45161"/>
                        <a14:backgroundMark x1="58104" y1="45161" x2="58104" y2="45161"/>
                        <a14:backgroundMark x1="58104" y1="47043" x2="58104" y2="47043"/>
                        <a14:backgroundMark x1="56729" y1="47312" x2="56729" y2="47312"/>
                        <a14:backgroundMark x1="55789" y1="47312" x2="55789" y2="47312"/>
                        <a14:backgroundMark x1="54631" y1="47177" x2="54631" y2="47177"/>
                        <a14:backgroundMark x1="53618" y1="47177" x2="53618" y2="47177"/>
                        <a14:backgroundMark x1="58032" y1="49462" x2="58032" y2="49462"/>
                        <a14:backgroundMark x1="58032" y1="51210" x2="58032" y2="51210"/>
                        <a14:backgroundMark x1="58032" y1="53763" x2="58032" y2="53763"/>
                        <a14:backgroundMark x1="58032" y1="55914" x2="58032" y2="55914"/>
                        <a14:backgroundMark x1="57887" y1="58333" x2="57887" y2="58333"/>
                        <a14:backgroundMark x1="57887" y1="60215" x2="57887" y2="60215"/>
                        <a14:backgroundMark x1="57959" y1="62366" x2="57959" y2="62366"/>
                        <a14:backgroundMark x1="57959" y1="64785" x2="57959" y2="64785"/>
                        <a14:backgroundMark x1="57959" y1="66532" x2="57959" y2="66532"/>
                        <a14:backgroundMark x1="57959" y1="68548" x2="57959" y2="68548"/>
                        <a14:backgroundMark x1="56874" y1="68817" x2="56874" y2="68817"/>
                        <a14:backgroundMark x1="55861" y1="68817" x2="55861" y2="68817"/>
                        <a14:backgroundMark x1="54559" y1="68817" x2="54559" y2="68817"/>
                        <a14:backgroundMark x1="53329" y1="68817" x2="53329" y2="68817"/>
                        <a14:backgroundMark x1="52315" y1="68683" x2="52315" y2="68683"/>
                        <a14:backgroundMark x1="51230" y1="68683" x2="51230" y2="68683"/>
                        <a14:backgroundMark x1="50072" y1="68548" x2="50072" y2="68548"/>
                        <a14:backgroundMark x1="48842" y1="68548" x2="48842" y2="68548"/>
                        <a14:backgroundMark x1="47685" y1="68817" x2="47685" y2="68817"/>
                        <a14:backgroundMark x1="47612" y1="66532" x2="47612" y2="66532"/>
                        <a14:backgroundMark x1="48987" y1="66532" x2="48987" y2="66532"/>
                        <a14:backgroundMark x1="48842" y1="63978" x2="48842" y2="63978"/>
                        <a14:backgroundMark x1="48915" y1="62097" x2="48915" y2="62097"/>
                        <a14:backgroundMark x1="47974" y1="62097" x2="47974" y2="62097"/>
                        <a14:backgroundMark x1="47612" y1="60215" x2="47612" y2="60215"/>
                        <a14:backgroundMark x1="47685" y1="57796" x2="47685" y2="57796"/>
                        <a14:backgroundMark x1="47685" y1="55376" x2="47685" y2="55376"/>
                        <a14:backgroundMark x1="47685" y1="53495" x2="47685" y2="53495"/>
                        <a14:backgroundMark x1="47612" y1="51747" x2="47612" y2="51747"/>
                        <a14:backgroundMark x1="47612" y1="49462" x2="47612" y2="49462"/>
                        <a14:backgroundMark x1="48770" y1="49194" x2="48770" y2="49194"/>
                        <a14:backgroundMark x1="48987" y1="51613" x2="48987" y2="51613"/>
                        <a14:backgroundMark x1="48987" y1="53495" x2="48987" y2="53495"/>
                        <a14:backgroundMark x1="48987" y1="55914" x2="48987" y2="55914"/>
                        <a14:backgroundMark x1="48987" y1="57796" x2="48987" y2="57796"/>
                        <a14:backgroundMark x1="48987" y1="59812" x2="48987" y2="59812"/>
                        <a14:backgroundMark x1="50145" y1="66667" x2="50145" y2="66667"/>
                        <a14:backgroundMark x1="51302" y1="66801" x2="51302" y2="66801"/>
                        <a14:backgroundMark x1="52315" y1="66667" x2="52315" y2="66667"/>
                        <a14:backgroundMark x1="53473" y1="66667" x2="53473" y2="66667"/>
                        <a14:backgroundMark x1="54703" y1="66263" x2="54703" y2="66263"/>
                        <a14:backgroundMark x1="55716" y1="66398" x2="55716" y2="66398"/>
                        <a14:backgroundMark x1="57091" y1="66398" x2="57091" y2="66398"/>
                        <a14:backgroundMark x1="56874" y1="64382" x2="56874" y2="64382"/>
                        <a14:backgroundMark x1="56874" y1="62500" x2="56874" y2="62500"/>
                        <a14:backgroundMark x1="56802" y1="59543" x2="56802" y2="59543"/>
                        <a14:backgroundMark x1="56874" y1="57796" x2="56874" y2="57796"/>
                        <a14:backgroundMark x1="56802" y1="55511" x2="56802" y2="55511"/>
                        <a14:backgroundMark x1="56874" y1="53360" x2="56874" y2="53360"/>
                        <a14:backgroundMark x1="56874" y1="51344" x2="56874" y2="51344"/>
                        <a14:backgroundMark x1="56874" y1="49328" x2="56874" y2="49328"/>
                        <a14:backgroundMark x1="55933" y1="49194" x2="55933" y2="49194"/>
                        <a14:backgroundMark x1="54559" y1="49194" x2="54559" y2="49194"/>
                        <a14:backgroundMark x1="53401" y1="49194" x2="53401" y2="49194"/>
                        <a14:backgroundMark x1="52171" y1="49328" x2="52171" y2="49328"/>
                        <a14:backgroundMark x1="51085" y1="49194" x2="51085" y2="49194"/>
                        <a14:backgroundMark x1="50072" y1="49194" x2="50072" y2="49194"/>
                        <a14:backgroundMark x1="50072" y1="51210" x2="50072" y2="51210"/>
                        <a14:backgroundMark x1="51158" y1="51344" x2="51158" y2="51344"/>
                        <a14:backgroundMark x1="52243" y1="51344" x2="52243" y2="51344"/>
                        <a14:backgroundMark x1="53473" y1="51344" x2="53473" y2="51344"/>
                        <a14:backgroundMark x1="54703" y1="51344" x2="54703" y2="51344"/>
                        <a14:backgroundMark x1="55716" y1="51747" x2="55716" y2="51747"/>
                        <a14:backgroundMark x1="55789" y1="53360" x2="55789" y2="53360"/>
                        <a14:backgroundMark x1="54414" y1="53495" x2="54414" y2="53495"/>
                        <a14:backgroundMark x1="53329" y1="53898" x2="53329" y2="53898"/>
                        <a14:backgroundMark x1="52243" y1="53495" x2="52243" y2="53495"/>
                        <a14:backgroundMark x1="51230" y1="53898" x2="51230" y2="53898"/>
                        <a14:backgroundMark x1="50217" y1="53898" x2="50217" y2="53898"/>
                        <a14:backgroundMark x1="50000" y1="55511" x2="50000" y2="55511"/>
                        <a14:backgroundMark x1="51302" y1="55645" x2="51302" y2="55645"/>
                        <a14:backgroundMark x1="52460" y1="55780" x2="52460" y2="55780"/>
                        <a14:backgroundMark x1="53256" y1="55914" x2="53256" y2="55914"/>
                        <a14:backgroundMark x1="54631" y1="55645" x2="54631" y2="55645"/>
                        <a14:backgroundMark x1="55789" y1="55780" x2="55789" y2="55780"/>
                        <a14:backgroundMark x1="55861" y1="58199" x2="55861" y2="58199"/>
                        <a14:backgroundMark x1="54631" y1="58065" x2="54631" y2="58065"/>
                        <a14:backgroundMark x1="53473" y1="58065" x2="53473" y2="58065"/>
                        <a14:backgroundMark x1="52243" y1="58065" x2="52243" y2="58065"/>
                        <a14:backgroundMark x1="51158" y1="58065" x2="51158" y2="58065"/>
                        <a14:backgroundMark x1="50145" y1="58199" x2="50145" y2="58199"/>
                        <a14:backgroundMark x1="50072" y1="59677" x2="50072" y2="59677"/>
                        <a14:backgroundMark x1="51013" y1="60215" x2="51013" y2="60215"/>
                        <a14:backgroundMark x1="52315" y1="60081" x2="52315" y2="60081"/>
                        <a14:backgroundMark x1="53618" y1="59946" x2="53618" y2="59946"/>
                        <a14:backgroundMark x1="54703" y1="59946" x2="54703" y2="59946"/>
                        <a14:backgroundMark x1="55644" y1="59946" x2="55644" y2="59946"/>
                        <a14:backgroundMark x1="55716" y1="62500" x2="55716" y2="62500"/>
                        <a14:backgroundMark x1="54414" y1="62634" x2="54414" y2="62634"/>
                        <a14:backgroundMark x1="53401" y1="62231" x2="53401" y2="62231"/>
                        <a14:backgroundMark x1="52171" y1="62231" x2="52026" y2="62231"/>
                        <a14:backgroundMark x1="51013" y1="62231" x2="51013" y2="62231"/>
                        <a14:backgroundMark x1="50000" y1="62366" x2="50000" y2="62366"/>
                        <a14:backgroundMark x1="50000" y1="64113" x2="50000" y2="64113"/>
                        <a14:backgroundMark x1="51158" y1="64382" x2="51158" y2="64382"/>
                        <a14:backgroundMark x1="52243" y1="64382" x2="52243" y2="64382"/>
                        <a14:backgroundMark x1="53546" y1="64113" x2="53546" y2="64113"/>
                        <a14:backgroundMark x1="54631" y1="64247" x2="54631" y2="64247"/>
                        <a14:backgroundMark x1="55789" y1="64651" x2="55789" y2="64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24811" r="35606" b="18056"/>
          <a:stretch/>
        </p:blipFill>
        <p:spPr>
          <a:xfrm>
            <a:off x="5651638" y="4913146"/>
            <a:ext cx="2691050" cy="2815893"/>
          </a:xfrm>
          <a:prstGeom prst="rect">
            <a:avLst/>
          </a:prstGeom>
        </p:spPr>
      </p:pic>
      <p:pic>
        <p:nvPicPr>
          <p:cNvPr id="17" name="Picture 16" descr="Presentation1 - Microsoft PowerPoint non-commercial use (Trial)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56" b="81586" l="34877" r="64255">
                        <a14:backgroundMark x1="43054" y1="38306" x2="43054" y2="38306"/>
                        <a14:backgroundMark x1="44211" y1="38441" x2="44211" y2="38441"/>
                        <a14:backgroundMark x1="45224" y1="38306" x2="45224" y2="38306"/>
                        <a14:backgroundMark x1="46527" y1="38575" x2="46527" y2="38575"/>
                        <a14:backgroundMark x1="47829" y1="38575" x2="47829" y2="38575"/>
                        <a14:backgroundMark x1="48987" y1="38441" x2="48987" y2="38441"/>
                        <a14:backgroundMark x1="50072" y1="38710" x2="50072" y2="38710"/>
                        <a14:backgroundMark x1="51375" y1="38441" x2="51375" y2="38441"/>
                        <a14:backgroundMark x1="52315" y1="38575" x2="52315" y2="38575"/>
                        <a14:backgroundMark x1="53473" y1="38575" x2="53473" y2="38575"/>
                        <a14:backgroundMark x1="54776" y1="38710" x2="54776" y2="38710"/>
                        <a14:backgroundMark x1="55644" y1="38575" x2="55644" y2="38575"/>
                        <a14:backgroundMark x1="56946" y1="38575" x2="56946" y2="38575"/>
                        <a14:backgroundMark x1="58104" y1="38710" x2="58104" y2="38710"/>
                        <a14:backgroundMark x1="43054" y1="40457" x2="43054" y2="40457"/>
                        <a14:backgroundMark x1="44211" y1="40591" x2="44211" y2="40591"/>
                        <a14:backgroundMark x1="45441" y1="40591" x2="45441" y2="40591"/>
                        <a14:backgroundMark x1="46527" y1="40591" x2="46527" y2="40591"/>
                        <a14:backgroundMark x1="47829" y1="40591" x2="47829" y2="40591"/>
                        <a14:backgroundMark x1="48842" y1="40591" x2="48842" y2="40591"/>
                        <a14:backgroundMark x1="50072" y1="40860" x2="50072" y2="40860"/>
                        <a14:backgroundMark x1="51230" y1="40860" x2="51230" y2="40860"/>
                        <a14:backgroundMark x1="52388" y1="40591" x2="52388" y2="40591"/>
                        <a14:backgroundMark x1="53401" y1="40591" x2="53401" y2="40591"/>
                        <a14:backgroundMark x1="54703" y1="40591" x2="54703" y2="40591"/>
                        <a14:backgroundMark x1="55716" y1="40323" x2="55716" y2="40323"/>
                        <a14:backgroundMark x1="56657" y1="40457" x2="56657" y2="40457"/>
                        <a14:backgroundMark x1="57959" y1="40323" x2="57959" y2="40323"/>
                        <a14:backgroundMark x1="57887" y1="43011" x2="57887" y2="43011"/>
                        <a14:backgroundMark x1="56729" y1="42742" x2="56729" y2="42742"/>
                        <a14:backgroundMark x1="55789" y1="42742" x2="55789" y2="42742"/>
                        <a14:backgroundMark x1="54559" y1="42608" x2="54559" y2="42608"/>
                        <a14:backgroundMark x1="53690" y1="42473" x2="53690" y2="42473"/>
                        <a14:backgroundMark x1="52098" y1="42742" x2="52098" y2="42742"/>
                        <a14:backgroundMark x1="51447" y1="42473" x2="51447" y2="42473"/>
                        <a14:backgroundMark x1="49928" y1="42742" x2="49928" y2="42742"/>
                        <a14:backgroundMark x1="48698" y1="42608" x2="48698" y2="42608"/>
                        <a14:backgroundMark x1="48046" y1="42608" x2="48046" y2="42608"/>
                        <a14:backgroundMark x1="46237" y1="42608" x2="46237" y2="42608"/>
                        <a14:backgroundMark x1="45297" y1="42742" x2="45297" y2="42742"/>
                        <a14:backgroundMark x1="44067" y1="42876" x2="44067" y2="42876"/>
                        <a14:backgroundMark x1="43126" y1="42876" x2="43126" y2="42876"/>
                        <a14:backgroundMark x1="42981" y1="45161" x2="42981" y2="45161"/>
                        <a14:backgroundMark x1="43054" y1="47043" x2="43054" y2="47043"/>
                        <a14:backgroundMark x1="42981" y1="49462" x2="42981" y2="49462"/>
                        <a14:backgroundMark x1="42981" y1="51344" x2="42981" y2="51344"/>
                        <a14:backgroundMark x1="43054" y1="53629" x2="43054" y2="53629"/>
                        <a14:backgroundMark x1="43054" y1="55780" x2="43054" y2="55780"/>
                        <a14:backgroundMark x1="42909" y1="58468" x2="42909" y2="58468"/>
                        <a14:backgroundMark x1="42909" y1="60349" x2="42909" y2="60349"/>
                        <a14:backgroundMark x1="42981" y1="62097" x2="42981" y2="62097"/>
                        <a14:backgroundMark x1="42981" y1="64247" x2="42981" y2="64247"/>
                        <a14:backgroundMark x1="42981" y1="66398" x2="42981" y2="66398"/>
                        <a14:backgroundMark x1="42981" y1="68414" x2="42981" y2="68414"/>
                        <a14:backgroundMark x1="44139" y1="68548" x2="44139" y2="68548"/>
                        <a14:backgroundMark x1="44067" y1="66935" x2="44067" y2="66935"/>
                        <a14:backgroundMark x1="44067" y1="64382" x2="44067" y2="64382"/>
                        <a14:backgroundMark x1="44067" y1="62500" x2="44067" y2="62500"/>
                        <a14:backgroundMark x1="44067" y1="60349" x2="44067" y2="60349"/>
                        <a14:backgroundMark x1="43994" y1="57930" x2="43994" y2="57930"/>
                        <a14:backgroundMark x1="44067" y1="55780" x2="44067" y2="55780"/>
                        <a14:backgroundMark x1="44139" y1="53495" x2="44139" y2="53495"/>
                        <a14:backgroundMark x1="44139" y1="51344" x2="44139" y2="51344"/>
                        <a14:backgroundMark x1="44067" y1="49328" x2="44067" y2="49328"/>
                        <a14:backgroundMark x1="44067" y1="47043" x2="44067" y2="47043"/>
                        <a14:backgroundMark x1="44067" y1="45161" x2="44067" y2="45161"/>
                        <a14:backgroundMark x1="45152" y1="45027" x2="45152" y2="45027"/>
                        <a14:backgroundMark x1="45224" y1="47446" x2="45224" y2="47446"/>
                        <a14:backgroundMark x1="45224" y1="49328" x2="45224" y2="49328"/>
                        <a14:backgroundMark x1="45297" y1="51747" x2="45297" y2="51747"/>
                        <a14:backgroundMark x1="45297" y1="53763" x2="45297" y2="53763"/>
                        <a14:backgroundMark x1="45297" y1="55645" x2="45297" y2="55645"/>
                        <a14:backgroundMark x1="45297" y1="58199" x2="45297" y2="58199"/>
                        <a14:backgroundMark x1="45297" y1="60349" x2="45297" y2="60349"/>
                        <a14:backgroundMark x1="45369" y1="62231" x2="45369" y2="62231"/>
                        <a14:backgroundMark x1="45369" y1="64651" x2="45369" y2="64651"/>
                        <a14:backgroundMark x1="45297" y1="66532" x2="45297" y2="66532"/>
                        <a14:backgroundMark x1="45224" y1="68683" x2="45224" y2="68683"/>
                        <a14:backgroundMark x1="46599" y1="68817" x2="46599" y2="68817"/>
                        <a14:backgroundMark x1="46454" y1="66532" x2="46454" y2="66532"/>
                        <a14:backgroundMark x1="46454" y1="64247" x2="46454" y2="64247"/>
                        <a14:backgroundMark x1="46454" y1="62231" x2="46454" y2="62231"/>
                        <a14:backgroundMark x1="46527" y1="60081" x2="46527" y2="60081"/>
                        <a14:backgroundMark x1="46527" y1="57930" x2="46527" y2="57930"/>
                        <a14:backgroundMark x1="46454" y1="55645" x2="46454" y2="55645"/>
                        <a14:backgroundMark x1="46454" y1="53898" x2="46454" y2="53898"/>
                        <a14:backgroundMark x1="46527" y1="51210" x2="46527" y2="51210"/>
                        <a14:backgroundMark x1="46527" y1="49597" x2="46527" y2="49597"/>
                        <a14:backgroundMark x1="46527" y1="46909" x2="46527" y2="46909"/>
                        <a14:backgroundMark x1="46454" y1="45027" x2="46454" y2="45027"/>
                        <a14:backgroundMark x1="47540" y1="45027" x2="47540" y2="45027"/>
                        <a14:backgroundMark x1="48987" y1="45027" x2="48987" y2="45027"/>
                        <a14:backgroundMark x1="48987" y1="46774" x2="48987" y2="46774"/>
                        <a14:backgroundMark x1="47757" y1="46909" x2="47757" y2="46909"/>
                        <a14:backgroundMark x1="50000" y1="44758" x2="50000" y2="44758"/>
                        <a14:backgroundMark x1="51230" y1="45027" x2="51230" y2="45027"/>
                        <a14:backgroundMark x1="52533" y1="44892" x2="52533" y2="44892"/>
                        <a14:backgroundMark x1="52243" y1="47043" x2="52243" y2="47043"/>
                        <a14:backgroundMark x1="51085" y1="47177" x2="51085" y2="47177"/>
                        <a14:backgroundMark x1="50217" y1="46909" x2="50217" y2="46909"/>
                        <a14:backgroundMark x1="53546" y1="44758" x2="53546" y2="44758"/>
                        <a14:backgroundMark x1="54414" y1="45027" x2="54414" y2="45027"/>
                        <a14:backgroundMark x1="55789" y1="44758" x2="55789" y2="44758"/>
                        <a14:backgroundMark x1="56874" y1="45161" x2="56874" y2="45161"/>
                        <a14:backgroundMark x1="58104" y1="45161" x2="58104" y2="45161"/>
                        <a14:backgroundMark x1="58104" y1="47043" x2="58104" y2="47043"/>
                        <a14:backgroundMark x1="56729" y1="47312" x2="56729" y2="47312"/>
                        <a14:backgroundMark x1="55789" y1="47312" x2="55789" y2="47312"/>
                        <a14:backgroundMark x1="54631" y1="47177" x2="54631" y2="47177"/>
                        <a14:backgroundMark x1="53618" y1="47177" x2="53618" y2="47177"/>
                        <a14:backgroundMark x1="58032" y1="49462" x2="58032" y2="49462"/>
                        <a14:backgroundMark x1="58032" y1="51210" x2="58032" y2="51210"/>
                        <a14:backgroundMark x1="58032" y1="53763" x2="58032" y2="53763"/>
                        <a14:backgroundMark x1="58032" y1="55914" x2="58032" y2="55914"/>
                        <a14:backgroundMark x1="57887" y1="58333" x2="57887" y2="58333"/>
                        <a14:backgroundMark x1="57887" y1="60215" x2="57887" y2="60215"/>
                        <a14:backgroundMark x1="57959" y1="62366" x2="57959" y2="62366"/>
                        <a14:backgroundMark x1="57959" y1="64785" x2="57959" y2="64785"/>
                        <a14:backgroundMark x1="57959" y1="66532" x2="57959" y2="66532"/>
                        <a14:backgroundMark x1="57959" y1="68548" x2="57959" y2="68548"/>
                        <a14:backgroundMark x1="56874" y1="68817" x2="56874" y2="68817"/>
                        <a14:backgroundMark x1="55861" y1="68817" x2="55861" y2="68817"/>
                        <a14:backgroundMark x1="54559" y1="68817" x2="54559" y2="68817"/>
                        <a14:backgroundMark x1="53329" y1="68817" x2="53329" y2="68817"/>
                        <a14:backgroundMark x1="52315" y1="68683" x2="52315" y2="68683"/>
                        <a14:backgroundMark x1="51230" y1="68683" x2="51230" y2="68683"/>
                        <a14:backgroundMark x1="50072" y1="68548" x2="50072" y2="68548"/>
                        <a14:backgroundMark x1="48842" y1="68548" x2="48842" y2="68548"/>
                        <a14:backgroundMark x1="47685" y1="68817" x2="47685" y2="68817"/>
                        <a14:backgroundMark x1="47612" y1="66532" x2="47612" y2="66532"/>
                        <a14:backgroundMark x1="48987" y1="66532" x2="48987" y2="66532"/>
                        <a14:backgroundMark x1="48842" y1="63978" x2="48842" y2="63978"/>
                        <a14:backgroundMark x1="48915" y1="62097" x2="48915" y2="62097"/>
                        <a14:backgroundMark x1="47974" y1="62097" x2="47974" y2="62097"/>
                        <a14:backgroundMark x1="47612" y1="60215" x2="47612" y2="60215"/>
                        <a14:backgroundMark x1="47685" y1="57796" x2="47685" y2="57796"/>
                        <a14:backgroundMark x1="47685" y1="55376" x2="47685" y2="55376"/>
                        <a14:backgroundMark x1="47685" y1="53495" x2="47685" y2="53495"/>
                        <a14:backgroundMark x1="47612" y1="51747" x2="47612" y2="51747"/>
                        <a14:backgroundMark x1="47612" y1="49462" x2="47612" y2="49462"/>
                        <a14:backgroundMark x1="48770" y1="49194" x2="48770" y2="49194"/>
                        <a14:backgroundMark x1="48987" y1="51613" x2="48987" y2="51613"/>
                        <a14:backgroundMark x1="48987" y1="53495" x2="48987" y2="53495"/>
                        <a14:backgroundMark x1="48987" y1="55914" x2="48987" y2="55914"/>
                        <a14:backgroundMark x1="48987" y1="57796" x2="48987" y2="57796"/>
                        <a14:backgroundMark x1="48987" y1="59812" x2="48987" y2="59812"/>
                        <a14:backgroundMark x1="50145" y1="66667" x2="50145" y2="66667"/>
                        <a14:backgroundMark x1="51302" y1="66801" x2="51302" y2="66801"/>
                        <a14:backgroundMark x1="52315" y1="66667" x2="52315" y2="66667"/>
                        <a14:backgroundMark x1="53473" y1="66667" x2="53473" y2="66667"/>
                        <a14:backgroundMark x1="54703" y1="66263" x2="54703" y2="66263"/>
                        <a14:backgroundMark x1="55716" y1="66398" x2="55716" y2="66398"/>
                        <a14:backgroundMark x1="57091" y1="66398" x2="57091" y2="66398"/>
                        <a14:backgroundMark x1="56874" y1="64382" x2="56874" y2="64382"/>
                        <a14:backgroundMark x1="56874" y1="62500" x2="56874" y2="62500"/>
                        <a14:backgroundMark x1="56802" y1="59543" x2="56802" y2="59543"/>
                        <a14:backgroundMark x1="56874" y1="57796" x2="56874" y2="57796"/>
                        <a14:backgroundMark x1="56802" y1="55511" x2="56802" y2="55511"/>
                        <a14:backgroundMark x1="56874" y1="53360" x2="56874" y2="53360"/>
                        <a14:backgroundMark x1="56874" y1="51344" x2="56874" y2="51344"/>
                        <a14:backgroundMark x1="56874" y1="49328" x2="56874" y2="49328"/>
                        <a14:backgroundMark x1="55933" y1="49194" x2="55933" y2="49194"/>
                        <a14:backgroundMark x1="54559" y1="49194" x2="54559" y2="49194"/>
                        <a14:backgroundMark x1="53401" y1="49194" x2="53401" y2="49194"/>
                        <a14:backgroundMark x1="52171" y1="49328" x2="52171" y2="49328"/>
                        <a14:backgroundMark x1="51085" y1="49194" x2="51085" y2="49194"/>
                        <a14:backgroundMark x1="50072" y1="49194" x2="50072" y2="49194"/>
                        <a14:backgroundMark x1="50072" y1="51210" x2="50072" y2="51210"/>
                        <a14:backgroundMark x1="51158" y1="51344" x2="51158" y2="51344"/>
                        <a14:backgroundMark x1="52243" y1="51344" x2="52243" y2="51344"/>
                        <a14:backgroundMark x1="53473" y1="51344" x2="53473" y2="51344"/>
                        <a14:backgroundMark x1="54703" y1="51344" x2="54703" y2="51344"/>
                        <a14:backgroundMark x1="55716" y1="51747" x2="55716" y2="51747"/>
                        <a14:backgroundMark x1="55789" y1="53360" x2="55789" y2="53360"/>
                        <a14:backgroundMark x1="54414" y1="53495" x2="54414" y2="53495"/>
                        <a14:backgroundMark x1="53329" y1="53898" x2="53329" y2="53898"/>
                        <a14:backgroundMark x1="52243" y1="53495" x2="52243" y2="53495"/>
                        <a14:backgroundMark x1="51230" y1="53898" x2="51230" y2="53898"/>
                        <a14:backgroundMark x1="50217" y1="53898" x2="50217" y2="53898"/>
                        <a14:backgroundMark x1="50000" y1="55511" x2="50000" y2="55511"/>
                        <a14:backgroundMark x1="51302" y1="55645" x2="51302" y2="55645"/>
                        <a14:backgroundMark x1="52460" y1="55780" x2="52460" y2="55780"/>
                        <a14:backgroundMark x1="53256" y1="55914" x2="53256" y2="55914"/>
                        <a14:backgroundMark x1="54631" y1="55645" x2="54631" y2="55645"/>
                        <a14:backgroundMark x1="55789" y1="55780" x2="55789" y2="55780"/>
                        <a14:backgroundMark x1="55861" y1="58199" x2="55861" y2="58199"/>
                        <a14:backgroundMark x1="54631" y1="58065" x2="54631" y2="58065"/>
                        <a14:backgroundMark x1="53473" y1="58065" x2="53473" y2="58065"/>
                        <a14:backgroundMark x1="52243" y1="58065" x2="52243" y2="58065"/>
                        <a14:backgroundMark x1="51158" y1="58065" x2="51158" y2="58065"/>
                        <a14:backgroundMark x1="50145" y1="58199" x2="50145" y2="58199"/>
                        <a14:backgroundMark x1="50072" y1="59677" x2="50072" y2="59677"/>
                        <a14:backgroundMark x1="51013" y1="60215" x2="51013" y2="60215"/>
                        <a14:backgroundMark x1="52315" y1="60081" x2="52315" y2="60081"/>
                        <a14:backgroundMark x1="53618" y1="59946" x2="53618" y2="59946"/>
                        <a14:backgroundMark x1="54703" y1="59946" x2="54703" y2="59946"/>
                        <a14:backgroundMark x1="55644" y1="59946" x2="55644" y2="59946"/>
                        <a14:backgroundMark x1="55716" y1="62500" x2="55716" y2="62500"/>
                        <a14:backgroundMark x1="54414" y1="62634" x2="54414" y2="62634"/>
                        <a14:backgroundMark x1="53401" y1="62231" x2="53401" y2="62231"/>
                        <a14:backgroundMark x1="52171" y1="62231" x2="52026" y2="62231"/>
                        <a14:backgroundMark x1="51013" y1="62231" x2="51013" y2="62231"/>
                        <a14:backgroundMark x1="50000" y1="62366" x2="50000" y2="62366"/>
                        <a14:backgroundMark x1="50000" y1="64113" x2="50000" y2="64113"/>
                        <a14:backgroundMark x1="51158" y1="64382" x2="51158" y2="64382"/>
                        <a14:backgroundMark x1="52243" y1="64382" x2="52243" y2="64382"/>
                        <a14:backgroundMark x1="53546" y1="64113" x2="53546" y2="64113"/>
                        <a14:backgroundMark x1="54631" y1="64247" x2="54631" y2="64247"/>
                        <a14:backgroundMark x1="55789" y1="64651" x2="55789" y2="64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24811" r="35606" b="18056"/>
          <a:stretch/>
        </p:blipFill>
        <p:spPr>
          <a:xfrm rot="1572887">
            <a:off x="7153579" y="5145801"/>
            <a:ext cx="2687782" cy="2812473"/>
          </a:xfrm>
          <a:prstGeom prst="rect">
            <a:avLst/>
          </a:prstGeom>
        </p:spPr>
      </p:pic>
      <p:pic>
        <p:nvPicPr>
          <p:cNvPr id="18" name="Picture 17" descr="Presentation1 - Microsoft PowerPoint non-commercial use (Trial)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56" b="81586" l="34877" r="64255">
                        <a14:backgroundMark x1="43054" y1="38306" x2="43054" y2="38306"/>
                        <a14:backgroundMark x1="44211" y1="38441" x2="44211" y2="38441"/>
                        <a14:backgroundMark x1="45224" y1="38306" x2="45224" y2="38306"/>
                        <a14:backgroundMark x1="46527" y1="38575" x2="46527" y2="38575"/>
                        <a14:backgroundMark x1="47829" y1="38575" x2="47829" y2="38575"/>
                        <a14:backgroundMark x1="48987" y1="38441" x2="48987" y2="38441"/>
                        <a14:backgroundMark x1="50072" y1="38710" x2="50072" y2="38710"/>
                        <a14:backgroundMark x1="51375" y1="38441" x2="51375" y2="38441"/>
                        <a14:backgroundMark x1="52315" y1="38575" x2="52315" y2="38575"/>
                        <a14:backgroundMark x1="53473" y1="38575" x2="53473" y2="38575"/>
                        <a14:backgroundMark x1="54776" y1="38710" x2="54776" y2="38710"/>
                        <a14:backgroundMark x1="55644" y1="38575" x2="55644" y2="38575"/>
                        <a14:backgroundMark x1="56946" y1="38575" x2="56946" y2="38575"/>
                        <a14:backgroundMark x1="58104" y1="38710" x2="58104" y2="38710"/>
                        <a14:backgroundMark x1="43054" y1="40457" x2="43054" y2="40457"/>
                        <a14:backgroundMark x1="44211" y1="40591" x2="44211" y2="40591"/>
                        <a14:backgroundMark x1="45441" y1="40591" x2="45441" y2="40591"/>
                        <a14:backgroundMark x1="46527" y1="40591" x2="46527" y2="40591"/>
                        <a14:backgroundMark x1="47829" y1="40591" x2="47829" y2="40591"/>
                        <a14:backgroundMark x1="48842" y1="40591" x2="48842" y2="40591"/>
                        <a14:backgroundMark x1="50072" y1="40860" x2="50072" y2="40860"/>
                        <a14:backgroundMark x1="51230" y1="40860" x2="51230" y2="40860"/>
                        <a14:backgroundMark x1="52388" y1="40591" x2="52388" y2="40591"/>
                        <a14:backgroundMark x1="53401" y1="40591" x2="53401" y2="40591"/>
                        <a14:backgroundMark x1="54703" y1="40591" x2="54703" y2="40591"/>
                        <a14:backgroundMark x1="55716" y1="40323" x2="55716" y2="40323"/>
                        <a14:backgroundMark x1="56657" y1="40457" x2="56657" y2="40457"/>
                        <a14:backgroundMark x1="57959" y1="40323" x2="57959" y2="40323"/>
                        <a14:backgroundMark x1="57887" y1="43011" x2="57887" y2="43011"/>
                        <a14:backgroundMark x1="56729" y1="42742" x2="56729" y2="42742"/>
                        <a14:backgroundMark x1="55789" y1="42742" x2="55789" y2="42742"/>
                        <a14:backgroundMark x1="54559" y1="42608" x2="54559" y2="42608"/>
                        <a14:backgroundMark x1="53690" y1="42473" x2="53690" y2="42473"/>
                        <a14:backgroundMark x1="52098" y1="42742" x2="52098" y2="42742"/>
                        <a14:backgroundMark x1="51447" y1="42473" x2="51447" y2="42473"/>
                        <a14:backgroundMark x1="49928" y1="42742" x2="49928" y2="42742"/>
                        <a14:backgroundMark x1="48698" y1="42608" x2="48698" y2="42608"/>
                        <a14:backgroundMark x1="48046" y1="42608" x2="48046" y2="42608"/>
                        <a14:backgroundMark x1="46237" y1="42608" x2="46237" y2="42608"/>
                        <a14:backgroundMark x1="45297" y1="42742" x2="45297" y2="42742"/>
                        <a14:backgroundMark x1="44067" y1="42876" x2="44067" y2="42876"/>
                        <a14:backgroundMark x1="43126" y1="42876" x2="43126" y2="42876"/>
                        <a14:backgroundMark x1="42981" y1="45161" x2="42981" y2="45161"/>
                        <a14:backgroundMark x1="43054" y1="47043" x2="43054" y2="47043"/>
                        <a14:backgroundMark x1="42981" y1="49462" x2="42981" y2="49462"/>
                        <a14:backgroundMark x1="42981" y1="51344" x2="42981" y2="51344"/>
                        <a14:backgroundMark x1="43054" y1="53629" x2="43054" y2="53629"/>
                        <a14:backgroundMark x1="43054" y1="55780" x2="43054" y2="55780"/>
                        <a14:backgroundMark x1="42909" y1="58468" x2="42909" y2="58468"/>
                        <a14:backgroundMark x1="42909" y1="60349" x2="42909" y2="60349"/>
                        <a14:backgroundMark x1="42981" y1="62097" x2="42981" y2="62097"/>
                        <a14:backgroundMark x1="42981" y1="64247" x2="42981" y2="64247"/>
                        <a14:backgroundMark x1="42981" y1="66398" x2="42981" y2="66398"/>
                        <a14:backgroundMark x1="42981" y1="68414" x2="42981" y2="68414"/>
                        <a14:backgroundMark x1="44139" y1="68548" x2="44139" y2="68548"/>
                        <a14:backgroundMark x1="44067" y1="66935" x2="44067" y2="66935"/>
                        <a14:backgroundMark x1="44067" y1="64382" x2="44067" y2="64382"/>
                        <a14:backgroundMark x1="44067" y1="62500" x2="44067" y2="62500"/>
                        <a14:backgroundMark x1="44067" y1="60349" x2="44067" y2="60349"/>
                        <a14:backgroundMark x1="43994" y1="57930" x2="43994" y2="57930"/>
                        <a14:backgroundMark x1="44067" y1="55780" x2="44067" y2="55780"/>
                        <a14:backgroundMark x1="44139" y1="53495" x2="44139" y2="53495"/>
                        <a14:backgroundMark x1="44139" y1="51344" x2="44139" y2="51344"/>
                        <a14:backgroundMark x1="44067" y1="49328" x2="44067" y2="49328"/>
                        <a14:backgroundMark x1="44067" y1="47043" x2="44067" y2="47043"/>
                        <a14:backgroundMark x1="44067" y1="45161" x2="44067" y2="45161"/>
                        <a14:backgroundMark x1="45152" y1="45027" x2="45152" y2="45027"/>
                        <a14:backgroundMark x1="45224" y1="47446" x2="45224" y2="47446"/>
                        <a14:backgroundMark x1="45224" y1="49328" x2="45224" y2="49328"/>
                        <a14:backgroundMark x1="45297" y1="51747" x2="45297" y2="51747"/>
                        <a14:backgroundMark x1="45297" y1="53763" x2="45297" y2="53763"/>
                        <a14:backgroundMark x1="45297" y1="55645" x2="45297" y2="55645"/>
                        <a14:backgroundMark x1="45297" y1="58199" x2="45297" y2="58199"/>
                        <a14:backgroundMark x1="45297" y1="60349" x2="45297" y2="60349"/>
                        <a14:backgroundMark x1="45369" y1="62231" x2="45369" y2="62231"/>
                        <a14:backgroundMark x1="45369" y1="64651" x2="45369" y2="64651"/>
                        <a14:backgroundMark x1="45297" y1="66532" x2="45297" y2="66532"/>
                        <a14:backgroundMark x1="45224" y1="68683" x2="45224" y2="68683"/>
                        <a14:backgroundMark x1="46599" y1="68817" x2="46599" y2="68817"/>
                        <a14:backgroundMark x1="46454" y1="66532" x2="46454" y2="66532"/>
                        <a14:backgroundMark x1="46454" y1="64247" x2="46454" y2="64247"/>
                        <a14:backgroundMark x1="46454" y1="62231" x2="46454" y2="62231"/>
                        <a14:backgroundMark x1="46527" y1="60081" x2="46527" y2="60081"/>
                        <a14:backgroundMark x1="46527" y1="57930" x2="46527" y2="57930"/>
                        <a14:backgroundMark x1="46454" y1="55645" x2="46454" y2="55645"/>
                        <a14:backgroundMark x1="46454" y1="53898" x2="46454" y2="53898"/>
                        <a14:backgroundMark x1="46527" y1="51210" x2="46527" y2="51210"/>
                        <a14:backgroundMark x1="46527" y1="49597" x2="46527" y2="49597"/>
                        <a14:backgroundMark x1="46527" y1="46909" x2="46527" y2="46909"/>
                        <a14:backgroundMark x1="46454" y1="45027" x2="46454" y2="45027"/>
                        <a14:backgroundMark x1="47540" y1="45027" x2="47540" y2="45027"/>
                        <a14:backgroundMark x1="48987" y1="45027" x2="48987" y2="45027"/>
                        <a14:backgroundMark x1="48987" y1="46774" x2="48987" y2="46774"/>
                        <a14:backgroundMark x1="47757" y1="46909" x2="47757" y2="46909"/>
                        <a14:backgroundMark x1="50000" y1="44758" x2="50000" y2="44758"/>
                        <a14:backgroundMark x1="51230" y1="45027" x2="51230" y2="45027"/>
                        <a14:backgroundMark x1="52533" y1="44892" x2="52533" y2="44892"/>
                        <a14:backgroundMark x1="52243" y1="47043" x2="52243" y2="47043"/>
                        <a14:backgroundMark x1="51085" y1="47177" x2="51085" y2="47177"/>
                        <a14:backgroundMark x1="50217" y1="46909" x2="50217" y2="46909"/>
                        <a14:backgroundMark x1="53546" y1="44758" x2="53546" y2="44758"/>
                        <a14:backgroundMark x1="54414" y1="45027" x2="54414" y2="45027"/>
                        <a14:backgroundMark x1="55789" y1="44758" x2="55789" y2="44758"/>
                        <a14:backgroundMark x1="56874" y1="45161" x2="56874" y2="45161"/>
                        <a14:backgroundMark x1="58104" y1="45161" x2="58104" y2="45161"/>
                        <a14:backgroundMark x1="58104" y1="47043" x2="58104" y2="47043"/>
                        <a14:backgroundMark x1="56729" y1="47312" x2="56729" y2="47312"/>
                        <a14:backgroundMark x1="55789" y1="47312" x2="55789" y2="47312"/>
                        <a14:backgroundMark x1="54631" y1="47177" x2="54631" y2="47177"/>
                        <a14:backgroundMark x1="53618" y1="47177" x2="53618" y2="47177"/>
                        <a14:backgroundMark x1="58032" y1="49462" x2="58032" y2="49462"/>
                        <a14:backgroundMark x1="58032" y1="51210" x2="58032" y2="51210"/>
                        <a14:backgroundMark x1="58032" y1="53763" x2="58032" y2="53763"/>
                        <a14:backgroundMark x1="58032" y1="55914" x2="58032" y2="55914"/>
                        <a14:backgroundMark x1="57887" y1="58333" x2="57887" y2="58333"/>
                        <a14:backgroundMark x1="57887" y1="60215" x2="57887" y2="60215"/>
                        <a14:backgroundMark x1="57959" y1="62366" x2="57959" y2="62366"/>
                        <a14:backgroundMark x1="57959" y1="64785" x2="57959" y2="64785"/>
                        <a14:backgroundMark x1="57959" y1="66532" x2="57959" y2="66532"/>
                        <a14:backgroundMark x1="57959" y1="68548" x2="57959" y2="68548"/>
                        <a14:backgroundMark x1="56874" y1="68817" x2="56874" y2="68817"/>
                        <a14:backgroundMark x1="55861" y1="68817" x2="55861" y2="68817"/>
                        <a14:backgroundMark x1="54559" y1="68817" x2="54559" y2="68817"/>
                        <a14:backgroundMark x1="53329" y1="68817" x2="53329" y2="68817"/>
                        <a14:backgroundMark x1="52315" y1="68683" x2="52315" y2="68683"/>
                        <a14:backgroundMark x1="51230" y1="68683" x2="51230" y2="68683"/>
                        <a14:backgroundMark x1="50072" y1="68548" x2="50072" y2="68548"/>
                        <a14:backgroundMark x1="48842" y1="68548" x2="48842" y2="68548"/>
                        <a14:backgroundMark x1="47685" y1="68817" x2="47685" y2="68817"/>
                        <a14:backgroundMark x1="47612" y1="66532" x2="47612" y2="66532"/>
                        <a14:backgroundMark x1="48987" y1="66532" x2="48987" y2="66532"/>
                        <a14:backgroundMark x1="48842" y1="63978" x2="48842" y2="63978"/>
                        <a14:backgroundMark x1="48915" y1="62097" x2="48915" y2="62097"/>
                        <a14:backgroundMark x1="47974" y1="62097" x2="47974" y2="62097"/>
                        <a14:backgroundMark x1="47612" y1="60215" x2="47612" y2="60215"/>
                        <a14:backgroundMark x1="47685" y1="57796" x2="47685" y2="57796"/>
                        <a14:backgroundMark x1="47685" y1="55376" x2="47685" y2="55376"/>
                        <a14:backgroundMark x1="47685" y1="53495" x2="47685" y2="53495"/>
                        <a14:backgroundMark x1="47612" y1="51747" x2="47612" y2="51747"/>
                        <a14:backgroundMark x1="47612" y1="49462" x2="47612" y2="49462"/>
                        <a14:backgroundMark x1="48770" y1="49194" x2="48770" y2="49194"/>
                        <a14:backgroundMark x1="48987" y1="51613" x2="48987" y2="51613"/>
                        <a14:backgroundMark x1="48987" y1="53495" x2="48987" y2="53495"/>
                        <a14:backgroundMark x1="48987" y1="55914" x2="48987" y2="55914"/>
                        <a14:backgroundMark x1="48987" y1="57796" x2="48987" y2="57796"/>
                        <a14:backgroundMark x1="48987" y1="59812" x2="48987" y2="59812"/>
                        <a14:backgroundMark x1="50145" y1="66667" x2="50145" y2="66667"/>
                        <a14:backgroundMark x1="51302" y1="66801" x2="51302" y2="66801"/>
                        <a14:backgroundMark x1="52315" y1="66667" x2="52315" y2="66667"/>
                        <a14:backgroundMark x1="53473" y1="66667" x2="53473" y2="66667"/>
                        <a14:backgroundMark x1="54703" y1="66263" x2="54703" y2="66263"/>
                        <a14:backgroundMark x1="55716" y1="66398" x2="55716" y2="66398"/>
                        <a14:backgroundMark x1="57091" y1="66398" x2="57091" y2="66398"/>
                        <a14:backgroundMark x1="56874" y1="64382" x2="56874" y2="64382"/>
                        <a14:backgroundMark x1="56874" y1="62500" x2="56874" y2="62500"/>
                        <a14:backgroundMark x1="56802" y1="59543" x2="56802" y2="59543"/>
                        <a14:backgroundMark x1="56874" y1="57796" x2="56874" y2="57796"/>
                        <a14:backgroundMark x1="56802" y1="55511" x2="56802" y2="55511"/>
                        <a14:backgroundMark x1="56874" y1="53360" x2="56874" y2="53360"/>
                        <a14:backgroundMark x1="56874" y1="51344" x2="56874" y2="51344"/>
                        <a14:backgroundMark x1="56874" y1="49328" x2="56874" y2="49328"/>
                        <a14:backgroundMark x1="55933" y1="49194" x2="55933" y2="49194"/>
                        <a14:backgroundMark x1="54559" y1="49194" x2="54559" y2="49194"/>
                        <a14:backgroundMark x1="53401" y1="49194" x2="53401" y2="49194"/>
                        <a14:backgroundMark x1="52171" y1="49328" x2="52171" y2="49328"/>
                        <a14:backgroundMark x1="51085" y1="49194" x2="51085" y2="49194"/>
                        <a14:backgroundMark x1="50072" y1="49194" x2="50072" y2="49194"/>
                        <a14:backgroundMark x1="50072" y1="51210" x2="50072" y2="51210"/>
                        <a14:backgroundMark x1="51158" y1="51344" x2="51158" y2="51344"/>
                        <a14:backgroundMark x1="52243" y1="51344" x2="52243" y2="51344"/>
                        <a14:backgroundMark x1="53473" y1="51344" x2="53473" y2="51344"/>
                        <a14:backgroundMark x1="54703" y1="51344" x2="54703" y2="51344"/>
                        <a14:backgroundMark x1="55716" y1="51747" x2="55716" y2="51747"/>
                        <a14:backgroundMark x1="55789" y1="53360" x2="55789" y2="53360"/>
                        <a14:backgroundMark x1="54414" y1="53495" x2="54414" y2="53495"/>
                        <a14:backgroundMark x1="53329" y1="53898" x2="53329" y2="53898"/>
                        <a14:backgroundMark x1="52243" y1="53495" x2="52243" y2="53495"/>
                        <a14:backgroundMark x1="51230" y1="53898" x2="51230" y2="53898"/>
                        <a14:backgroundMark x1="50217" y1="53898" x2="50217" y2="53898"/>
                        <a14:backgroundMark x1="50000" y1="55511" x2="50000" y2="55511"/>
                        <a14:backgroundMark x1="51302" y1="55645" x2="51302" y2="55645"/>
                        <a14:backgroundMark x1="52460" y1="55780" x2="52460" y2="55780"/>
                        <a14:backgroundMark x1="53256" y1="55914" x2="53256" y2="55914"/>
                        <a14:backgroundMark x1="54631" y1="55645" x2="54631" y2="55645"/>
                        <a14:backgroundMark x1="55789" y1="55780" x2="55789" y2="55780"/>
                        <a14:backgroundMark x1="55861" y1="58199" x2="55861" y2="58199"/>
                        <a14:backgroundMark x1="54631" y1="58065" x2="54631" y2="58065"/>
                        <a14:backgroundMark x1="53473" y1="58065" x2="53473" y2="58065"/>
                        <a14:backgroundMark x1="52243" y1="58065" x2="52243" y2="58065"/>
                        <a14:backgroundMark x1="51158" y1="58065" x2="51158" y2="58065"/>
                        <a14:backgroundMark x1="50145" y1="58199" x2="50145" y2="58199"/>
                        <a14:backgroundMark x1="50072" y1="59677" x2="50072" y2="59677"/>
                        <a14:backgroundMark x1="51013" y1="60215" x2="51013" y2="60215"/>
                        <a14:backgroundMark x1="52315" y1="60081" x2="52315" y2="60081"/>
                        <a14:backgroundMark x1="53618" y1="59946" x2="53618" y2="59946"/>
                        <a14:backgroundMark x1="54703" y1="59946" x2="54703" y2="59946"/>
                        <a14:backgroundMark x1="55644" y1="59946" x2="55644" y2="59946"/>
                        <a14:backgroundMark x1="55716" y1="62500" x2="55716" y2="62500"/>
                        <a14:backgroundMark x1="54414" y1="62634" x2="54414" y2="62634"/>
                        <a14:backgroundMark x1="53401" y1="62231" x2="53401" y2="62231"/>
                        <a14:backgroundMark x1="52171" y1="62231" x2="52026" y2="62231"/>
                        <a14:backgroundMark x1="51013" y1="62231" x2="51013" y2="62231"/>
                        <a14:backgroundMark x1="50000" y1="62366" x2="50000" y2="62366"/>
                        <a14:backgroundMark x1="50000" y1="64113" x2="50000" y2="64113"/>
                        <a14:backgroundMark x1="51158" y1="64382" x2="51158" y2="64382"/>
                        <a14:backgroundMark x1="52243" y1="64382" x2="52243" y2="64382"/>
                        <a14:backgroundMark x1="53546" y1="64113" x2="53546" y2="64113"/>
                        <a14:backgroundMark x1="54631" y1="64247" x2="54631" y2="64247"/>
                        <a14:backgroundMark x1="55789" y1="64651" x2="55789" y2="64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24811" r="35606" b="18056"/>
          <a:stretch/>
        </p:blipFill>
        <p:spPr>
          <a:xfrm rot="21139477">
            <a:off x="3807059" y="-733811"/>
            <a:ext cx="2687782" cy="2812473"/>
          </a:xfrm>
          <a:prstGeom prst="rect">
            <a:avLst/>
          </a:prstGeom>
        </p:spPr>
      </p:pic>
      <p:pic>
        <p:nvPicPr>
          <p:cNvPr id="19" name="Picture 18" descr="Presentation1 - Microsoft PowerPoint non-commercial use (Trial)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56" b="81586" l="34877" r="64255">
                        <a14:backgroundMark x1="43054" y1="38306" x2="43054" y2="38306"/>
                        <a14:backgroundMark x1="44211" y1="38441" x2="44211" y2="38441"/>
                        <a14:backgroundMark x1="45224" y1="38306" x2="45224" y2="38306"/>
                        <a14:backgroundMark x1="46527" y1="38575" x2="46527" y2="38575"/>
                        <a14:backgroundMark x1="47829" y1="38575" x2="47829" y2="38575"/>
                        <a14:backgroundMark x1="48987" y1="38441" x2="48987" y2="38441"/>
                        <a14:backgroundMark x1="50072" y1="38710" x2="50072" y2="38710"/>
                        <a14:backgroundMark x1="51375" y1="38441" x2="51375" y2="38441"/>
                        <a14:backgroundMark x1="52315" y1="38575" x2="52315" y2="38575"/>
                        <a14:backgroundMark x1="53473" y1="38575" x2="53473" y2="38575"/>
                        <a14:backgroundMark x1="54776" y1="38710" x2="54776" y2="38710"/>
                        <a14:backgroundMark x1="55644" y1="38575" x2="55644" y2="38575"/>
                        <a14:backgroundMark x1="56946" y1="38575" x2="56946" y2="38575"/>
                        <a14:backgroundMark x1="58104" y1="38710" x2="58104" y2="38710"/>
                        <a14:backgroundMark x1="43054" y1="40457" x2="43054" y2="40457"/>
                        <a14:backgroundMark x1="44211" y1="40591" x2="44211" y2="40591"/>
                        <a14:backgroundMark x1="45441" y1="40591" x2="45441" y2="40591"/>
                        <a14:backgroundMark x1="46527" y1="40591" x2="46527" y2="40591"/>
                        <a14:backgroundMark x1="47829" y1="40591" x2="47829" y2="40591"/>
                        <a14:backgroundMark x1="48842" y1="40591" x2="48842" y2="40591"/>
                        <a14:backgroundMark x1="50072" y1="40860" x2="50072" y2="40860"/>
                        <a14:backgroundMark x1="51230" y1="40860" x2="51230" y2="40860"/>
                        <a14:backgroundMark x1="52388" y1="40591" x2="52388" y2="40591"/>
                        <a14:backgroundMark x1="53401" y1="40591" x2="53401" y2="40591"/>
                        <a14:backgroundMark x1="54703" y1="40591" x2="54703" y2="40591"/>
                        <a14:backgroundMark x1="55716" y1="40323" x2="55716" y2="40323"/>
                        <a14:backgroundMark x1="56657" y1="40457" x2="56657" y2="40457"/>
                        <a14:backgroundMark x1="57959" y1="40323" x2="57959" y2="40323"/>
                        <a14:backgroundMark x1="57887" y1="43011" x2="57887" y2="43011"/>
                        <a14:backgroundMark x1="56729" y1="42742" x2="56729" y2="42742"/>
                        <a14:backgroundMark x1="55789" y1="42742" x2="55789" y2="42742"/>
                        <a14:backgroundMark x1="54559" y1="42608" x2="54559" y2="42608"/>
                        <a14:backgroundMark x1="53690" y1="42473" x2="53690" y2="42473"/>
                        <a14:backgroundMark x1="52098" y1="42742" x2="52098" y2="42742"/>
                        <a14:backgroundMark x1="51447" y1="42473" x2="51447" y2="42473"/>
                        <a14:backgroundMark x1="49928" y1="42742" x2="49928" y2="42742"/>
                        <a14:backgroundMark x1="48698" y1="42608" x2="48698" y2="42608"/>
                        <a14:backgroundMark x1="48046" y1="42608" x2="48046" y2="42608"/>
                        <a14:backgroundMark x1="46237" y1="42608" x2="46237" y2="42608"/>
                        <a14:backgroundMark x1="45297" y1="42742" x2="45297" y2="42742"/>
                        <a14:backgroundMark x1="44067" y1="42876" x2="44067" y2="42876"/>
                        <a14:backgroundMark x1="43126" y1="42876" x2="43126" y2="42876"/>
                        <a14:backgroundMark x1="42981" y1="45161" x2="42981" y2="45161"/>
                        <a14:backgroundMark x1="43054" y1="47043" x2="43054" y2="47043"/>
                        <a14:backgroundMark x1="42981" y1="49462" x2="42981" y2="49462"/>
                        <a14:backgroundMark x1="42981" y1="51344" x2="42981" y2="51344"/>
                        <a14:backgroundMark x1="43054" y1="53629" x2="43054" y2="53629"/>
                        <a14:backgroundMark x1="43054" y1="55780" x2="43054" y2="55780"/>
                        <a14:backgroundMark x1="42909" y1="58468" x2="42909" y2="58468"/>
                        <a14:backgroundMark x1="42909" y1="60349" x2="42909" y2="60349"/>
                        <a14:backgroundMark x1="42981" y1="62097" x2="42981" y2="62097"/>
                        <a14:backgroundMark x1="42981" y1="64247" x2="42981" y2="64247"/>
                        <a14:backgroundMark x1="42981" y1="66398" x2="42981" y2="66398"/>
                        <a14:backgroundMark x1="42981" y1="68414" x2="42981" y2="68414"/>
                        <a14:backgroundMark x1="44139" y1="68548" x2="44139" y2="68548"/>
                        <a14:backgroundMark x1="44067" y1="66935" x2="44067" y2="66935"/>
                        <a14:backgroundMark x1="44067" y1="64382" x2="44067" y2="64382"/>
                        <a14:backgroundMark x1="44067" y1="62500" x2="44067" y2="62500"/>
                        <a14:backgroundMark x1="44067" y1="60349" x2="44067" y2="60349"/>
                        <a14:backgroundMark x1="43994" y1="57930" x2="43994" y2="57930"/>
                        <a14:backgroundMark x1="44067" y1="55780" x2="44067" y2="55780"/>
                        <a14:backgroundMark x1="44139" y1="53495" x2="44139" y2="53495"/>
                        <a14:backgroundMark x1="44139" y1="51344" x2="44139" y2="51344"/>
                        <a14:backgroundMark x1="44067" y1="49328" x2="44067" y2="49328"/>
                        <a14:backgroundMark x1="44067" y1="47043" x2="44067" y2="47043"/>
                        <a14:backgroundMark x1="44067" y1="45161" x2="44067" y2="45161"/>
                        <a14:backgroundMark x1="45152" y1="45027" x2="45152" y2="45027"/>
                        <a14:backgroundMark x1="45224" y1="47446" x2="45224" y2="47446"/>
                        <a14:backgroundMark x1="45224" y1="49328" x2="45224" y2="49328"/>
                        <a14:backgroundMark x1="45297" y1="51747" x2="45297" y2="51747"/>
                        <a14:backgroundMark x1="45297" y1="53763" x2="45297" y2="53763"/>
                        <a14:backgroundMark x1="45297" y1="55645" x2="45297" y2="55645"/>
                        <a14:backgroundMark x1="45297" y1="58199" x2="45297" y2="58199"/>
                        <a14:backgroundMark x1="45297" y1="60349" x2="45297" y2="60349"/>
                        <a14:backgroundMark x1="45369" y1="62231" x2="45369" y2="62231"/>
                        <a14:backgroundMark x1="45369" y1="64651" x2="45369" y2="64651"/>
                        <a14:backgroundMark x1="45297" y1="66532" x2="45297" y2="66532"/>
                        <a14:backgroundMark x1="45224" y1="68683" x2="45224" y2="68683"/>
                        <a14:backgroundMark x1="46599" y1="68817" x2="46599" y2="68817"/>
                        <a14:backgroundMark x1="46454" y1="66532" x2="46454" y2="66532"/>
                        <a14:backgroundMark x1="46454" y1="64247" x2="46454" y2="64247"/>
                        <a14:backgroundMark x1="46454" y1="62231" x2="46454" y2="62231"/>
                        <a14:backgroundMark x1="46527" y1="60081" x2="46527" y2="60081"/>
                        <a14:backgroundMark x1="46527" y1="57930" x2="46527" y2="57930"/>
                        <a14:backgroundMark x1="46454" y1="55645" x2="46454" y2="55645"/>
                        <a14:backgroundMark x1="46454" y1="53898" x2="46454" y2="53898"/>
                        <a14:backgroundMark x1="46527" y1="51210" x2="46527" y2="51210"/>
                        <a14:backgroundMark x1="46527" y1="49597" x2="46527" y2="49597"/>
                        <a14:backgroundMark x1="46527" y1="46909" x2="46527" y2="46909"/>
                        <a14:backgroundMark x1="46454" y1="45027" x2="46454" y2="45027"/>
                        <a14:backgroundMark x1="47540" y1="45027" x2="47540" y2="45027"/>
                        <a14:backgroundMark x1="48987" y1="45027" x2="48987" y2="45027"/>
                        <a14:backgroundMark x1="48987" y1="46774" x2="48987" y2="46774"/>
                        <a14:backgroundMark x1="47757" y1="46909" x2="47757" y2="46909"/>
                        <a14:backgroundMark x1="50000" y1="44758" x2="50000" y2="44758"/>
                        <a14:backgroundMark x1="51230" y1="45027" x2="51230" y2="45027"/>
                        <a14:backgroundMark x1="52533" y1="44892" x2="52533" y2="44892"/>
                        <a14:backgroundMark x1="52243" y1="47043" x2="52243" y2="47043"/>
                        <a14:backgroundMark x1="51085" y1="47177" x2="51085" y2="47177"/>
                        <a14:backgroundMark x1="50217" y1="46909" x2="50217" y2="46909"/>
                        <a14:backgroundMark x1="53546" y1="44758" x2="53546" y2="44758"/>
                        <a14:backgroundMark x1="54414" y1="45027" x2="54414" y2="45027"/>
                        <a14:backgroundMark x1="55789" y1="44758" x2="55789" y2="44758"/>
                        <a14:backgroundMark x1="56874" y1="45161" x2="56874" y2="45161"/>
                        <a14:backgroundMark x1="58104" y1="45161" x2="58104" y2="45161"/>
                        <a14:backgroundMark x1="58104" y1="47043" x2="58104" y2="47043"/>
                        <a14:backgroundMark x1="56729" y1="47312" x2="56729" y2="47312"/>
                        <a14:backgroundMark x1="55789" y1="47312" x2="55789" y2="47312"/>
                        <a14:backgroundMark x1="54631" y1="47177" x2="54631" y2="47177"/>
                        <a14:backgroundMark x1="53618" y1="47177" x2="53618" y2="47177"/>
                        <a14:backgroundMark x1="58032" y1="49462" x2="58032" y2="49462"/>
                        <a14:backgroundMark x1="58032" y1="51210" x2="58032" y2="51210"/>
                        <a14:backgroundMark x1="58032" y1="53763" x2="58032" y2="53763"/>
                        <a14:backgroundMark x1="58032" y1="55914" x2="58032" y2="55914"/>
                        <a14:backgroundMark x1="57887" y1="58333" x2="57887" y2="58333"/>
                        <a14:backgroundMark x1="57887" y1="60215" x2="57887" y2="60215"/>
                        <a14:backgroundMark x1="57959" y1="62366" x2="57959" y2="62366"/>
                        <a14:backgroundMark x1="57959" y1="64785" x2="57959" y2="64785"/>
                        <a14:backgroundMark x1="57959" y1="66532" x2="57959" y2="66532"/>
                        <a14:backgroundMark x1="57959" y1="68548" x2="57959" y2="68548"/>
                        <a14:backgroundMark x1="56874" y1="68817" x2="56874" y2="68817"/>
                        <a14:backgroundMark x1="55861" y1="68817" x2="55861" y2="68817"/>
                        <a14:backgroundMark x1="54559" y1="68817" x2="54559" y2="68817"/>
                        <a14:backgroundMark x1="53329" y1="68817" x2="53329" y2="68817"/>
                        <a14:backgroundMark x1="52315" y1="68683" x2="52315" y2="68683"/>
                        <a14:backgroundMark x1="51230" y1="68683" x2="51230" y2="68683"/>
                        <a14:backgroundMark x1="50072" y1="68548" x2="50072" y2="68548"/>
                        <a14:backgroundMark x1="48842" y1="68548" x2="48842" y2="68548"/>
                        <a14:backgroundMark x1="47685" y1="68817" x2="47685" y2="68817"/>
                        <a14:backgroundMark x1="47612" y1="66532" x2="47612" y2="66532"/>
                        <a14:backgroundMark x1="48987" y1="66532" x2="48987" y2="66532"/>
                        <a14:backgroundMark x1="48842" y1="63978" x2="48842" y2="63978"/>
                        <a14:backgroundMark x1="48915" y1="62097" x2="48915" y2="62097"/>
                        <a14:backgroundMark x1="47974" y1="62097" x2="47974" y2="62097"/>
                        <a14:backgroundMark x1="47612" y1="60215" x2="47612" y2="60215"/>
                        <a14:backgroundMark x1="47685" y1="57796" x2="47685" y2="57796"/>
                        <a14:backgroundMark x1="47685" y1="55376" x2="47685" y2="55376"/>
                        <a14:backgroundMark x1="47685" y1="53495" x2="47685" y2="53495"/>
                        <a14:backgroundMark x1="47612" y1="51747" x2="47612" y2="51747"/>
                        <a14:backgroundMark x1="47612" y1="49462" x2="47612" y2="49462"/>
                        <a14:backgroundMark x1="48770" y1="49194" x2="48770" y2="49194"/>
                        <a14:backgroundMark x1="48987" y1="51613" x2="48987" y2="51613"/>
                        <a14:backgroundMark x1="48987" y1="53495" x2="48987" y2="53495"/>
                        <a14:backgroundMark x1="48987" y1="55914" x2="48987" y2="55914"/>
                        <a14:backgroundMark x1="48987" y1="57796" x2="48987" y2="57796"/>
                        <a14:backgroundMark x1="48987" y1="59812" x2="48987" y2="59812"/>
                        <a14:backgroundMark x1="50145" y1="66667" x2="50145" y2="66667"/>
                        <a14:backgroundMark x1="51302" y1="66801" x2="51302" y2="66801"/>
                        <a14:backgroundMark x1="52315" y1="66667" x2="52315" y2="66667"/>
                        <a14:backgroundMark x1="53473" y1="66667" x2="53473" y2="66667"/>
                        <a14:backgroundMark x1="54703" y1="66263" x2="54703" y2="66263"/>
                        <a14:backgroundMark x1="55716" y1="66398" x2="55716" y2="66398"/>
                        <a14:backgroundMark x1="57091" y1="66398" x2="57091" y2="66398"/>
                        <a14:backgroundMark x1="56874" y1="64382" x2="56874" y2="64382"/>
                        <a14:backgroundMark x1="56874" y1="62500" x2="56874" y2="62500"/>
                        <a14:backgroundMark x1="56802" y1="59543" x2="56802" y2="59543"/>
                        <a14:backgroundMark x1="56874" y1="57796" x2="56874" y2="57796"/>
                        <a14:backgroundMark x1="56802" y1="55511" x2="56802" y2="55511"/>
                        <a14:backgroundMark x1="56874" y1="53360" x2="56874" y2="53360"/>
                        <a14:backgroundMark x1="56874" y1="51344" x2="56874" y2="51344"/>
                        <a14:backgroundMark x1="56874" y1="49328" x2="56874" y2="49328"/>
                        <a14:backgroundMark x1="55933" y1="49194" x2="55933" y2="49194"/>
                        <a14:backgroundMark x1="54559" y1="49194" x2="54559" y2="49194"/>
                        <a14:backgroundMark x1="53401" y1="49194" x2="53401" y2="49194"/>
                        <a14:backgroundMark x1="52171" y1="49328" x2="52171" y2="49328"/>
                        <a14:backgroundMark x1="51085" y1="49194" x2="51085" y2="49194"/>
                        <a14:backgroundMark x1="50072" y1="49194" x2="50072" y2="49194"/>
                        <a14:backgroundMark x1="50072" y1="51210" x2="50072" y2="51210"/>
                        <a14:backgroundMark x1="51158" y1="51344" x2="51158" y2="51344"/>
                        <a14:backgroundMark x1="52243" y1="51344" x2="52243" y2="51344"/>
                        <a14:backgroundMark x1="53473" y1="51344" x2="53473" y2="51344"/>
                        <a14:backgroundMark x1="54703" y1="51344" x2="54703" y2="51344"/>
                        <a14:backgroundMark x1="55716" y1="51747" x2="55716" y2="51747"/>
                        <a14:backgroundMark x1="55789" y1="53360" x2="55789" y2="53360"/>
                        <a14:backgroundMark x1="54414" y1="53495" x2="54414" y2="53495"/>
                        <a14:backgroundMark x1="53329" y1="53898" x2="53329" y2="53898"/>
                        <a14:backgroundMark x1="52243" y1="53495" x2="52243" y2="53495"/>
                        <a14:backgroundMark x1="51230" y1="53898" x2="51230" y2="53898"/>
                        <a14:backgroundMark x1="50217" y1="53898" x2="50217" y2="53898"/>
                        <a14:backgroundMark x1="50000" y1="55511" x2="50000" y2="55511"/>
                        <a14:backgroundMark x1="51302" y1="55645" x2="51302" y2="55645"/>
                        <a14:backgroundMark x1="52460" y1="55780" x2="52460" y2="55780"/>
                        <a14:backgroundMark x1="53256" y1="55914" x2="53256" y2="55914"/>
                        <a14:backgroundMark x1="54631" y1="55645" x2="54631" y2="55645"/>
                        <a14:backgroundMark x1="55789" y1="55780" x2="55789" y2="55780"/>
                        <a14:backgroundMark x1="55861" y1="58199" x2="55861" y2="58199"/>
                        <a14:backgroundMark x1="54631" y1="58065" x2="54631" y2="58065"/>
                        <a14:backgroundMark x1="53473" y1="58065" x2="53473" y2="58065"/>
                        <a14:backgroundMark x1="52243" y1="58065" x2="52243" y2="58065"/>
                        <a14:backgroundMark x1="51158" y1="58065" x2="51158" y2="58065"/>
                        <a14:backgroundMark x1="50145" y1="58199" x2="50145" y2="58199"/>
                        <a14:backgroundMark x1="50072" y1="59677" x2="50072" y2="59677"/>
                        <a14:backgroundMark x1="51013" y1="60215" x2="51013" y2="60215"/>
                        <a14:backgroundMark x1="52315" y1="60081" x2="52315" y2="60081"/>
                        <a14:backgroundMark x1="53618" y1="59946" x2="53618" y2="59946"/>
                        <a14:backgroundMark x1="54703" y1="59946" x2="54703" y2="59946"/>
                        <a14:backgroundMark x1="55644" y1="59946" x2="55644" y2="59946"/>
                        <a14:backgroundMark x1="55716" y1="62500" x2="55716" y2="62500"/>
                        <a14:backgroundMark x1="54414" y1="62634" x2="54414" y2="62634"/>
                        <a14:backgroundMark x1="53401" y1="62231" x2="53401" y2="62231"/>
                        <a14:backgroundMark x1="52171" y1="62231" x2="52026" y2="62231"/>
                        <a14:backgroundMark x1="51013" y1="62231" x2="51013" y2="62231"/>
                        <a14:backgroundMark x1="50000" y1="62366" x2="50000" y2="62366"/>
                        <a14:backgroundMark x1="50000" y1="64113" x2="50000" y2="64113"/>
                        <a14:backgroundMark x1="51158" y1="64382" x2="51158" y2="64382"/>
                        <a14:backgroundMark x1="52243" y1="64382" x2="52243" y2="64382"/>
                        <a14:backgroundMark x1="53546" y1="64113" x2="53546" y2="64113"/>
                        <a14:backgroundMark x1="54631" y1="64247" x2="54631" y2="64247"/>
                        <a14:backgroundMark x1="55789" y1="64651" x2="55789" y2="64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24811" r="35606" b="18056"/>
          <a:stretch/>
        </p:blipFill>
        <p:spPr>
          <a:xfrm rot="1159103">
            <a:off x="5420149" y="-733810"/>
            <a:ext cx="2687782" cy="2812473"/>
          </a:xfrm>
          <a:prstGeom prst="rect">
            <a:avLst/>
          </a:prstGeom>
        </p:spPr>
      </p:pic>
      <p:pic>
        <p:nvPicPr>
          <p:cNvPr id="20" name="Picture 19" descr="Presentation1 - Microsoft PowerPoint non-commercial use (Trial)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56" b="81586" l="34877" r="64255">
                        <a14:backgroundMark x1="43054" y1="38306" x2="43054" y2="38306"/>
                        <a14:backgroundMark x1="44211" y1="38441" x2="44211" y2="38441"/>
                        <a14:backgroundMark x1="45224" y1="38306" x2="45224" y2="38306"/>
                        <a14:backgroundMark x1="46527" y1="38575" x2="46527" y2="38575"/>
                        <a14:backgroundMark x1="47829" y1="38575" x2="47829" y2="38575"/>
                        <a14:backgroundMark x1="48987" y1="38441" x2="48987" y2="38441"/>
                        <a14:backgroundMark x1="50072" y1="38710" x2="50072" y2="38710"/>
                        <a14:backgroundMark x1="51375" y1="38441" x2="51375" y2="38441"/>
                        <a14:backgroundMark x1="52315" y1="38575" x2="52315" y2="38575"/>
                        <a14:backgroundMark x1="53473" y1="38575" x2="53473" y2="38575"/>
                        <a14:backgroundMark x1="54776" y1="38710" x2="54776" y2="38710"/>
                        <a14:backgroundMark x1="55644" y1="38575" x2="55644" y2="38575"/>
                        <a14:backgroundMark x1="56946" y1="38575" x2="56946" y2="38575"/>
                        <a14:backgroundMark x1="58104" y1="38710" x2="58104" y2="38710"/>
                        <a14:backgroundMark x1="43054" y1="40457" x2="43054" y2="40457"/>
                        <a14:backgroundMark x1="44211" y1="40591" x2="44211" y2="40591"/>
                        <a14:backgroundMark x1="45441" y1="40591" x2="45441" y2="40591"/>
                        <a14:backgroundMark x1="46527" y1="40591" x2="46527" y2="40591"/>
                        <a14:backgroundMark x1="47829" y1="40591" x2="47829" y2="40591"/>
                        <a14:backgroundMark x1="48842" y1="40591" x2="48842" y2="40591"/>
                        <a14:backgroundMark x1="50072" y1="40860" x2="50072" y2="40860"/>
                        <a14:backgroundMark x1="51230" y1="40860" x2="51230" y2="40860"/>
                        <a14:backgroundMark x1="52388" y1="40591" x2="52388" y2="40591"/>
                        <a14:backgroundMark x1="53401" y1="40591" x2="53401" y2="40591"/>
                        <a14:backgroundMark x1="54703" y1="40591" x2="54703" y2="40591"/>
                        <a14:backgroundMark x1="55716" y1="40323" x2="55716" y2="40323"/>
                        <a14:backgroundMark x1="56657" y1="40457" x2="56657" y2="40457"/>
                        <a14:backgroundMark x1="57959" y1="40323" x2="57959" y2="40323"/>
                        <a14:backgroundMark x1="57887" y1="43011" x2="57887" y2="43011"/>
                        <a14:backgroundMark x1="56729" y1="42742" x2="56729" y2="42742"/>
                        <a14:backgroundMark x1="55789" y1="42742" x2="55789" y2="42742"/>
                        <a14:backgroundMark x1="54559" y1="42608" x2="54559" y2="42608"/>
                        <a14:backgroundMark x1="53690" y1="42473" x2="53690" y2="42473"/>
                        <a14:backgroundMark x1="52098" y1="42742" x2="52098" y2="42742"/>
                        <a14:backgroundMark x1="51447" y1="42473" x2="51447" y2="42473"/>
                        <a14:backgroundMark x1="49928" y1="42742" x2="49928" y2="42742"/>
                        <a14:backgroundMark x1="48698" y1="42608" x2="48698" y2="42608"/>
                        <a14:backgroundMark x1="48046" y1="42608" x2="48046" y2="42608"/>
                        <a14:backgroundMark x1="46237" y1="42608" x2="46237" y2="42608"/>
                        <a14:backgroundMark x1="45297" y1="42742" x2="45297" y2="42742"/>
                        <a14:backgroundMark x1="44067" y1="42876" x2="44067" y2="42876"/>
                        <a14:backgroundMark x1="43126" y1="42876" x2="43126" y2="42876"/>
                        <a14:backgroundMark x1="42981" y1="45161" x2="42981" y2="45161"/>
                        <a14:backgroundMark x1="43054" y1="47043" x2="43054" y2="47043"/>
                        <a14:backgroundMark x1="42981" y1="49462" x2="42981" y2="49462"/>
                        <a14:backgroundMark x1="42981" y1="51344" x2="42981" y2="51344"/>
                        <a14:backgroundMark x1="43054" y1="53629" x2="43054" y2="53629"/>
                        <a14:backgroundMark x1="43054" y1="55780" x2="43054" y2="55780"/>
                        <a14:backgroundMark x1="42909" y1="58468" x2="42909" y2="58468"/>
                        <a14:backgroundMark x1="42909" y1="60349" x2="42909" y2="60349"/>
                        <a14:backgroundMark x1="42981" y1="62097" x2="42981" y2="62097"/>
                        <a14:backgroundMark x1="42981" y1="64247" x2="42981" y2="64247"/>
                        <a14:backgroundMark x1="42981" y1="66398" x2="42981" y2="66398"/>
                        <a14:backgroundMark x1="42981" y1="68414" x2="42981" y2="68414"/>
                        <a14:backgroundMark x1="44139" y1="68548" x2="44139" y2="68548"/>
                        <a14:backgroundMark x1="44067" y1="66935" x2="44067" y2="66935"/>
                        <a14:backgroundMark x1="44067" y1="64382" x2="44067" y2="64382"/>
                        <a14:backgroundMark x1="44067" y1="62500" x2="44067" y2="62500"/>
                        <a14:backgroundMark x1="44067" y1="60349" x2="44067" y2="60349"/>
                        <a14:backgroundMark x1="43994" y1="57930" x2="43994" y2="57930"/>
                        <a14:backgroundMark x1="44067" y1="55780" x2="44067" y2="55780"/>
                        <a14:backgroundMark x1="44139" y1="53495" x2="44139" y2="53495"/>
                        <a14:backgroundMark x1="44139" y1="51344" x2="44139" y2="51344"/>
                        <a14:backgroundMark x1="44067" y1="49328" x2="44067" y2="49328"/>
                        <a14:backgroundMark x1="44067" y1="47043" x2="44067" y2="47043"/>
                        <a14:backgroundMark x1="44067" y1="45161" x2="44067" y2="45161"/>
                        <a14:backgroundMark x1="45152" y1="45027" x2="45152" y2="45027"/>
                        <a14:backgroundMark x1="45224" y1="47446" x2="45224" y2="47446"/>
                        <a14:backgroundMark x1="45224" y1="49328" x2="45224" y2="49328"/>
                        <a14:backgroundMark x1="45297" y1="51747" x2="45297" y2="51747"/>
                        <a14:backgroundMark x1="45297" y1="53763" x2="45297" y2="53763"/>
                        <a14:backgroundMark x1="45297" y1="55645" x2="45297" y2="55645"/>
                        <a14:backgroundMark x1="45297" y1="58199" x2="45297" y2="58199"/>
                        <a14:backgroundMark x1="45297" y1="60349" x2="45297" y2="60349"/>
                        <a14:backgroundMark x1="45369" y1="62231" x2="45369" y2="62231"/>
                        <a14:backgroundMark x1="45369" y1="64651" x2="45369" y2="64651"/>
                        <a14:backgroundMark x1="45297" y1="66532" x2="45297" y2="66532"/>
                        <a14:backgroundMark x1="45224" y1="68683" x2="45224" y2="68683"/>
                        <a14:backgroundMark x1="46599" y1="68817" x2="46599" y2="68817"/>
                        <a14:backgroundMark x1="46454" y1="66532" x2="46454" y2="66532"/>
                        <a14:backgroundMark x1="46454" y1="64247" x2="46454" y2="64247"/>
                        <a14:backgroundMark x1="46454" y1="62231" x2="46454" y2="62231"/>
                        <a14:backgroundMark x1="46527" y1="60081" x2="46527" y2="60081"/>
                        <a14:backgroundMark x1="46527" y1="57930" x2="46527" y2="57930"/>
                        <a14:backgroundMark x1="46454" y1="55645" x2="46454" y2="55645"/>
                        <a14:backgroundMark x1="46454" y1="53898" x2="46454" y2="53898"/>
                        <a14:backgroundMark x1="46527" y1="51210" x2="46527" y2="51210"/>
                        <a14:backgroundMark x1="46527" y1="49597" x2="46527" y2="49597"/>
                        <a14:backgroundMark x1="46527" y1="46909" x2="46527" y2="46909"/>
                        <a14:backgroundMark x1="46454" y1="45027" x2="46454" y2="45027"/>
                        <a14:backgroundMark x1="47540" y1="45027" x2="47540" y2="45027"/>
                        <a14:backgroundMark x1="48987" y1="45027" x2="48987" y2="45027"/>
                        <a14:backgroundMark x1="48987" y1="46774" x2="48987" y2="46774"/>
                        <a14:backgroundMark x1="47757" y1="46909" x2="47757" y2="46909"/>
                        <a14:backgroundMark x1="50000" y1="44758" x2="50000" y2="44758"/>
                        <a14:backgroundMark x1="51230" y1="45027" x2="51230" y2="45027"/>
                        <a14:backgroundMark x1="52533" y1="44892" x2="52533" y2="44892"/>
                        <a14:backgroundMark x1="52243" y1="47043" x2="52243" y2="47043"/>
                        <a14:backgroundMark x1="51085" y1="47177" x2="51085" y2="47177"/>
                        <a14:backgroundMark x1="50217" y1="46909" x2="50217" y2="46909"/>
                        <a14:backgroundMark x1="53546" y1="44758" x2="53546" y2="44758"/>
                        <a14:backgroundMark x1="54414" y1="45027" x2="54414" y2="45027"/>
                        <a14:backgroundMark x1="55789" y1="44758" x2="55789" y2="44758"/>
                        <a14:backgroundMark x1="56874" y1="45161" x2="56874" y2="45161"/>
                        <a14:backgroundMark x1="58104" y1="45161" x2="58104" y2="45161"/>
                        <a14:backgroundMark x1="58104" y1="47043" x2="58104" y2="47043"/>
                        <a14:backgroundMark x1="56729" y1="47312" x2="56729" y2="47312"/>
                        <a14:backgroundMark x1="55789" y1="47312" x2="55789" y2="47312"/>
                        <a14:backgroundMark x1="54631" y1="47177" x2="54631" y2="47177"/>
                        <a14:backgroundMark x1="53618" y1="47177" x2="53618" y2="47177"/>
                        <a14:backgroundMark x1="58032" y1="49462" x2="58032" y2="49462"/>
                        <a14:backgroundMark x1="58032" y1="51210" x2="58032" y2="51210"/>
                        <a14:backgroundMark x1="58032" y1="53763" x2="58032" y2="53763"/>
                        <a14:backgroundMark x1="58032" y1="55914" x2="58032" y2="55914"/>
                        <a14:backgroundMark x1="57887" y1="58333" x2="57887" y2="58333"/>
                        <a14:backgroundMark x1="57887" y1="60215" x2="57887" y2="60215"/>
                        <a14:backgroundMark x1="57959" y1="62366" x2="57959" y2="62366"/>
                        <a14:backgroundMark x1="57959" y1="64785" x2="57959" y2="64785"/>
                        <a14:backgroundMark x1="57959" y1="66532" x2="57959" y2="66532"/>
                        <a14:backgroundMark x1="57959" y1="68548" x2="57959" y2="68548"/>
                        <a14:backgroundMark x1="56874" y1="68817" x2="56874" y2="68817"/>
                        <a14:backgroundMark x1="55861" y1="68817" x2="55861" y2="68817"/>
                        <a14:backgroundMark x1="54559" y1="68817" x2="54559" y2="68817"/>
                        <a14:backgroundMark x1="53329" y1="68817" x2="53329" y2="68817"/>
                        <a14:backgroundMark x1="52315" y1="68683" x2="52315" y2="68683"/>
                        <a14:backgroundMark x1="51230" y1="68683" x2="51230" y2="68683"/>
                        <a14:backgroundMark x1="50072" y1="68548" x2="50072" y2="68548"/>
                        <a14:backgroundMark x1="48842" y1="68548" x2="48842" y2="68548"/>
                        <a14:backgroundMark x1="47685" y1="68817" x2="47685" y2="68817"/>
                        <a14:backgroundMark x1="47612" y1="66532" x2="47612" y2="66532"/>
                        <a14:backgroundMark x1="48987" y1="66532" x2="48987" y2="66532"/>
                        <a14:backgroundMark x1="48842" y1="63978" x2="48842" y2="63978"/>
                        <a14:backgroundMark x1="48915" y1="62097" x2="48915" y2="62097"/>
                        <a14:backgroundMark x1="47974" y1="62097" x2="47974" y2="62097"/>
                        <a14:backgroundMark x1="47612" y1="60215" x2="47612" y2="60215"/>
                        <a14:backgroundMark x1="47685" y1="57796" x2="47685" y2="57796"/>
                        <a14:backgroundMark x1="47685" y1="55376" x2="47685" y2="55376"/>
                        <a14:backgroundMark x1="47685" y1="53495" x2="47685" y2="53495"/>
                        <a14:backgroundMark x1="47612" y1="51747" x2="47612" y2="51747"/>
                        <a14:backgroundMark x1="47612" y1="49462" x2="47612" y2="49462"/>
                        <a14:backgroundMark x1="48770" y1="49194" x2="48770" y2="49194"/>
                        <a14:backgroundMark x1="48987" y1="51613" x2="48987" y2="51613"/>
                        <a14:backgroundMark x1="48987" y1="53495" x2="48987" y2="53495"/>
                        <a14:backgroundMark x1="48987" y1="55914" x2="48987" y2="55914"/>
                        <a14:backgroundMark x1="48987" y1="57796" x2="48987" y2="57796"/>
                        <a14:backgroundMark x1="48987" y1="59812" x2="48987" y2="59812"/>
                        <a14:backgroundMark x1="50145" y1="66667" x2="50145" y2="66667"/>
                        <a14:backgroundMark x1="51302" y1="66801" x2="51302" y2="66801"/>
                        <a14:backgroundMark x1="52315" y1="66667" x2="52315" y2="66667"/>
                        <a14:backgroundMark x1="53473" y1="66667" x2="53473" y2="66667"/>
                        <a14:backgroundMark x1="54703" y1="66263" x2="54703" y2="66263"/>
                        <a14:backgroundMark x1="55716" y1="66398" x2="55716" y2="66398"/>
                        <a14:backgroundMark x1="57091" y1="66398" x2="57091" y2="66398"/>
                        <a14:backgroundMark x1="56874" y1="64382" x2="56874" y2="64382"/>
                        <a14:backgroundMark x1="56874" y1="62500" x2="56874" y2="62500"/>
                        <a14:backgroundMark x1="56802" y1="59543" x2="56802" y2="59543"/>
                        <a14:backgroundMark x1="56874" y1="57796" x2="56874" y2="57796"/>
                        <a14:backgroundMark x1="56802" y1="55511" x2="56802" y2="55511"/>
                        <a14:backgroundMark x1="56874" y1="53360" x2="56874" y2="53360"/>
                        <a14:backgroundMark x1="56874" y1="51344" x2="56874" y2="51344"/>
                        <a14:backgroundMark x1="56874" y1="49328" x2="56874" y2="49328"/>
                        <a14:backgroundMark x1="55933" y1="49194" x2="55933" y2="49194"/>
                        <a14:backgroundMark x1="54559" y1="49194" x2="54559" y2="49194"/>
                        <a14:backgroundMark x1="53401" y1="49194" x2="53401" y2="49194"/>
                        <a14:backgroundMark x1="52171" y1="49328" x2="52171" y2="49328"/>
                        <a14:backgroundMark x1="51085" y1="49194" x2="51085" y2="49194"/>
                        <a14:backgroundMark x1="50072" y1="49194" x2="50072" y2="49194"/>
                        <a14:backgroundMark x1="50072" y1="51210" x2="50072" y2="51210"/>
                        <a14:backgroundMark x1="51158" y1="51344" x2="51158" y2="51344"/>
                        <a14:backgroundMark x1="52243" y1="51344" x2="52243" y2="51344"/>
                        <a14:backgroundMark x1="53473" y1="51344" x2="53473" y2="51344"/>
                        <a14:backgroundMark x1="54703" y1="51344" x2="54703" y2="51344"/>
                        <a14:backgroundMark x1="55716" y1="51747" x2="55716" y2="51747"/>
                        <a14:backgroundMark x1="55789" y1="53360" x2="55789" y2="53360"/>
                        <a14:backgroundMark x1="54414" y1="53495" x2="54414" y2="53495"/>
                        <a14:backgroundMark x1="53329" y1="53898" x2="53329" y2="53898"/>
                        <a14:backgroundMark x1="52243" y1="53495" x2="52243" y2="53495"/>
                        <a14:backgroundMark x1="51230" y1="53898" x2="51230" y2="53898"/>
                        <a14:backgroundMark x1="50217" y1="53898" x2="50217" y2="53898"/>
                        <a14:backgroundMark x1="50000" y1="55511" x2="50000" y2="55511"/>
                        <a14:backgroundMark x1="51302" y1="55645" x2="51302" y2="55645"/>
                        <a14:backgroundMark x1="52460" y1="55780" x2="52460" y2="55780"/>
                        <a14:backgroundMark x1="53256" y1="55914" x2="53256" y2="55914"/>
                        <a14:backgroundMark x1="54631" y1="55645" x2="54631" y2="55645"/>
                        <a14:backgroundMark x1="55789" y1="55780" x2="55789" y2="55780"/>
                        <a14:backgroundMark x1="55861" y1="58199" x2="55861" y2="58199"/>
                        <a14:backgroundMark x1="54631" y1="58065" x2="54631" y2="58065"/>
                        <a14:backgroundMark x1="53473" y1="58065" x2="53473" y2="58065"/>
                        <a14:backgroundMark x1="52243" y1="58065" x2="52243" y2="58065"/>
                        <a14:backgroundMark x1="51158" y1="58065" x2="51158" y2="58065"/>
                        <a14:backgroundMark x1="50145" y1="58199" x2="50145" y2="58199"/>
                        <a14:backgroundMark x1="50072" y1="59677" x2="50072" y2="59677"/>
                        <a14:backgroundMark x1="51013" y1="60215" x2="51013" y2="60215"/>
                        <a14:backgroundMark x1="52315" y1="60081" x2="52315" y2="60081"/>
                        <a14:backgroundMark x1="53618" y1="59946" x2="53618" y2="59946"/>
                        <a14:backgroundMark x1="54703" y1="59946" x2="54703" y2="59946"/>
                        <a14:backgroundMark x1="55644" y1="59946" x2="55644" y2="59946"/>
                        <a14:backgroundMark x1="55716" y1="62500" x2="55716" y2="62500"/>
                        <a14:backgroundMark x1="54414" y1="62634" x2="54414" y2="62634"/>
                        <a14:backgroundMark x1="53401" y1="62231" x2="53401" y2="62231"/>
                        <a14:backgroundMark x1="52171" y1="62231" x2="52026" y2="62231"/>
                        <a14:backgroundMark x1="51013" y1="62231" x2="51013" y2="62231"/>
                        <a14:backgroundMark x1="50000" y1="62366" x2="50000" y2="62366"/>
                        <a14:backgroundMark x1="50000" y1="64113" x2="50000" y2="64113"/>
                        <a14:backgroundMark x1="51158" y1="64382" x2="51158" y2="64382"/>
                        <a14:backgroundMark x1="52243" y1="64382" x2="52243" y2="64382"/>
                        <a14:backgroundMark x1="53546" y1="64113" x2="53546" y2="64113"/>
                        <a14:backgroundMark x1="54631" y1="64247" x2="54631" y2="64247"/>
                        <a14:backgroundMark x1="55789" y1="64651" x2="55789" y2="64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24811" r="35606" b="18056"/>
          <a:stretch/>
        </p:blipFill>
        <p:spPr>
          <a:xfrm rot="2579282">
            <a:off x="2287390" y="-729392"/>
            <a:ext cx="2687782" cy="2812473"/>
          </a:xfrm>
          <a:prstGeom prst="rect">
            <a:avLst/>
          </a:prstGeom>
        </p:spPr>
      </p:pic>
      <p:pic>
        <p:nvPicPr>
          <p:cNvPr id="21" name="Picture 20" descr="Presentation1 - Microsoft PowerPoint non-commercial use (Trial)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56" b="81586" l="34877" r="64255">
                        <a14:backgroundMark x1="43054" y1="38306" x2="43054" y2="38306"/>
                        <a14:backgroundMark x1="44211" y1="38441" x2="44211" y2="38441"/>
                        <a14:backgroundMark x1="45224" y1="38306" x2="45224" y2="38306"/>
                        <a14:backgroundMark x1="46527" y1="38575" x2="46527" y2="38575"/>
                        <a14:backgroundMark x1="47829" y1="38575" x2="47829" y2="38575"/>
                        <a14:backgroundMark x1="48987" y1="38441" x2="48987" y2="38441"/>
                        <a14:backgroundMark x1="50072" y1="38710" x2="50072" y2="38710"/>
                        <a14:backgroundMark x1="51375" y1="38441" x2="51375" y2="38441"/>
                        <a14:backgroundMark x1="52315" y1="38575" x2="52315" y2="38575"/>
                        <a14:backgroundMark x1="53473" y1="38575" x2="53473" y2="38575"/>
                        <a14:backgroundMark x1="54776" y1="38710" x2="54776" y2="38710"/>
                        <a14:backgroundMark x1="55644" y1="38575" x2="55644" y2="38575"/>
                        <a14:backgroundMark x1="56946" y1="38575" x2="56946" y2="38575"/>
                        <a14:backgroundMark x1="58104" y1="38710" x2="58104" y2="38710"/>
                        <a14:backgroundMark x1="43054" y1="40457" x2="43054" y2="40457"/>
                        <a14:backgroundMark x1="44211" y1="40591" x2="44211" y2="40591"/>
                        <a14:backgroundMark x1="45441" y1="40591" x2="45441" y2="40591"/>
                        <a14:backgroundMark x1="46527" y1="40591" x2="46527" y2="40591"/>
                        <a14:backgroundMark x1="47829" y1="40591" x2="47829" y2="40591"/>
                        <a14:backgroundMark x1="48842" y1="40591" x2="48842" y2="40591"/>
                        <a14:backgroundMark x1="50072" y1="40860" x2="50072" y2="40860"/>
                        <a14:backgroundMark x1="51230" y1="40860" x2="51230" y2="40860"/>
                        <a14:backgroundMark x1="52388" y1="40591" x2="52388" y2="40591"/>
                        <a14:backgroundMark x1="53401" y1="40591" x2="53401" y2="40591"/>
                        <a14:backgroundMark x1="54703" y1="40591" x2="54703" y2="40591"/>
                        <a14:backgroundMark x1="55716" y1="40323" x2="55716" y2="40323"/>
                        <a14:backgroundMark x1="56657" y1="40457" x2="56657" y2="40457"/>
                        <a14:backgroundMark x1="57959" y1="40323" x2="57959" y2="40323"/>
                        <a14:backgroundMark x1="57887" y1="43011" x2="57887" y2="43011"/>
                        <a14:backgroundMark x1="56729" y1="42742" x2="56729" y2="42742"/>
                        <a14:backgroundMark x1="55789" y1="42742" x2="55789" y2="42742"/>
                        <a14:backgroundMark x1="54559" y1="42608" x2="54559" y2="42608"/>
                        <a14:backgroundMark x1="53690" y1="42473" x2="53690" y2="42473"/>
                        <a14:backgroundMark x1="52098" y1="42742" x2="52098" y2="42742"/>
                        <a14:backgroundMark x1="51447" y1="42473" x2="51447" y2="42473"/>
                        <a14:backgroundMark x1="49928" y1="42742" x2="49928" y2="42742"/>
                        <a14:backgroundMark x1="48698" y1="42608" x2="48698" y2="42608"/>
                        <a14:backgroundMark x1="48046" y1="42608" x2="48046" y2="42608"/>
                        <a14:backgroundMark x1="46237" y1="42608" x2="46237" y2="42608"/>
                        <a14:backgroundMark x1="45297" y1="42742" x2="45297" y2="42742"/>
                        <a14:backgroundMark x1="44067" y1="42876" x2="44067" y2="42876"/>
                        <a14:backgroundMark x1="43126" y1="42876" x2="43126" y2="42876"/>
                        <a14:backgroundMark x1="42981" y1="45161" x2="42981" y2="45161"/>
                        <a14:backgroundMark x1="43054" y1="47043" x2="43054" y2="47043"/>
                        <a14:backgroundMark x1="42981" y1="49462" x2="42981" y2="49462"/>
                        <a14:backgroundMark x1="42981" y1="51344" x2="42981" y2="51344"/>
                        <a14:backgroundMark x1="43054" y1="53629" x2="43054" y2="53629"/>
                        <a14:backgroundMark x1="43054" y1="55780" x2="43054" y2="55780"/>
                        <a14:backgroundMark x1="42909" y1="58468" x2="42909" y2="58468"/>
                        <a14:backgroundMark x1="42909" y1="60349" x2="42909" y2="60349"/>
                        <a14:backgroundMark x1="42981" y1="62097" x2="42981" y2="62097"/>
                        <a14:backgroundMark x1="42981" y1="64247" x2="42981" y2="64247"/>
                        <a14:backgroundMark x1="42981" y1="66398" x2="42981" y2="66398"/>
                        <a14:backgroundMark x1="42981" y1="68414" x2="42981" y2="68414"/>
                        <a14:backgroundMark x1="44139" y1="68548" x2="44139" y2="68548"/>
                        <a14:backgroundMark x1="44067" y1="66935" x2="44067" y2="66935"/>
                        <a14:backgroundMark x1="44067" y1="64382" x2="44067" y2="64382"/>
                        <a14:backgroundMark x1="44067" y1="62500" x2="44067" y2="62500"/>
                        <a14:backgroundMark x1="44067" y1="60349" x2="44067" y2="60349"/>
                        <a14:backgroundMark x1="43994" y1="57930" x2="43994" y2="57930"/>
                        <a14:backgroundMark x1="44067" y1="55780" x2="44067" y2="55780"/>
                        <a14:backgroundMark x1="44139" y1="53495" x2="44139" y2="53495"/>
                        <a14:backgroundMark x1="44139" y1="51344" x2="44139" y2="51344"/>
                        <a14:backgroundMark x1="44067" y1="49328" x2="44067" y2="49328"/>
                        <a14:backgroundMark x1="44067" y1="47043" x2="44067" y2="47043"/>
                        <a14:backgroundMark x1="44067" y1="45161" x2="44067" y2="45161"/>
                        <a14:backgroundMark x1="45152" y1="45027" x2="45152" y2="45027"/>
                        <a14:backgroundMark x1="45224" y1="47446" x2="45224" y2="47446"/>
                        <a14:backgroundMark x1="45224" y1="49328" x2="45224" y2="49328"/>
                        <a14:backgroundMark x1="45297" y1="51747" x2="45297" y2="51747"/>
                        <a14:backgroundMark x1="45297" y1="53763" x2="45297" y2="53763"/>
                        <a14:backgroundMark x1="45297" y1="55645" x2="45297" y2="55645"/>
                        <a14:backgroundMark x1="45297" y1="58199" x2="45297" y2="58199"/>
                        <a14:backgroundMark x1="45297" y1="60349" x2="45297" y2="60349"/>
                        <a14:backgroundMark x1="45369" y1="62231" x2="45369" y2="62231"/>
                        <a14:backgroundMark x1="45369" y1="64651" x2="45369" y2="64651"/>
                        <a14:backgroundMark x1="45297" y1="66532" x2="45297" y2="66532"/>
                        <a14:backgroundMark x1="45224" y1="68683" x2="45224" y2="68683"/>
                        <a14:backgroundMark x1="46599" y1="68817" x2="46599" y2="68817"/>
                        <a14:backgroundMark x1="46454" y1="66532" x2="46454" y2="66532"/>
                        <a14:backgroundMark x1="46454" y1="64247" x2="46454" y2="64247"/>
                        <a14:backgroundMark x1="46454" y1="62231" x2="46454" y2="62231"/>
                        <a14:backgroundMark x1="46527" y1="60081" x2="46527" y2="60081"/>
                        <a14:backgroundMark x1="46527" y1="57930" x2="46527" y2="57930"/>
                        <a14:backgroundMark x1="46454" y1="55645" x2="46454" y2="55645"/>
                        <a14:backgroundMark x1="46454" y1="53898" x2="46454" y2="53898"/>
                        <a14:backgroundMark x1="46527" y1="51210" x2="46527" y2="51210"/>
                        <a14:backgroundMark x1="46527" y1="49597" x2="46527" y2="49597"/>
                        <a14:backgroundMark x1="46527" y1="46909" x2="46527" y2="46909"/>
                        <a14:backgroundMark x1="46454" y1="45027" x2="46454" y2="45027"/>
                        <a14:backgroundMark x1="47540" y1="45027" x2="47540" y2="45027"/>
                        <a14:backgroundMark x1="48987" y1="45027" x2="48987" y2="45027"/>
                        <a14:backgroundMark x1="48987" y1="46774" x2="48987" y2="46774"/>
                        <a14:backgroundMark x1="47757" y1="46909" x2="47757" y2="46909"/>
                        <a14:backgroundMark x1="50000" y1="44758" x2="50000" y2="44758"/>
                        <a14:backgroundMark x1="51230" y1="45027" x2="51230" y2="45027"/>
                        <a14:backgroundMark x1="52533" y1="44892" x2="52533" y2="44892"/>
                        <a14:backgroundMark x1="52243" y1="47043" x2="52243" y2="47043"/>
                        <a14:backgroundMark x1="51085" y1="47177" x2="51085" y2="47177"/>
                        <a14:backgroundMark x1="50217" y1="46909" x2="50217" y2="46909"/>
                        <a14:backgroundMark x1="53546" y1="44758" x2="53546" y2="44758"/>
                        <a14:backgroundMark x1="54414" y1="45027" x2="54414" y2="45027"/>
                        <a14:backgroundMark x1="55789" y1="44758" x2="55789" y2="44758"/>
                        <a14:backgroundMark x1="56874" y1="45161" x2="56874" y2="45161"/>
                        <a14:backgroundMark x1="58104" y1="45161" x2="58104" y2="45161"/>
                        <a14:backgroundMark x1="58104" y1="47043" x2="58104" y2="47043"/>
                        <a14:backgroundMark x1="56729" y1="47312" x2="56729" y2="47312"/>
                        <a14:backgroundMark x1="55789" y1="47312" x2="55789" y2="47312"/>
                        <a14:backgroundMark x1="54631" y1="47177" x2="54631" y2="47177"/>
                        <a14:backgroundMark x1="53618" y1="47177" x2="53618" y2="47177"/>
                        <a14:backgroundMark x1="58032" y1="49462" x2="58032" y2="49462"/>
                        <a14:backgroundMark x1="58032" y1="51210" x2="58032" y2="51210"/>
                        <a14:backgroundMark x1="58032" y1="53763" x2="58032" y2="53763"/>
                        <a14:backgroundMark x1="58032" y1="55914" x2="58032" y2="55914"/>
                        <a14:backgroundMark x1="57887" y1="58333" x2="57887" y2="58333"/>
                        <a14:backgroundMark x1="57887" y1="60215" x2="57887" y2="60215"/>
                        <a14:backgroundMark x1="57959" y1="62366" x2="57959" y2="62366"/>
                        <a14:backgroundMark x1="57959" y1="64785" x2="57959" y2="64785"/>
                        <a14:backgroundMark x1="57959" y1="66532" x2="57959" y2="66532"/>
                        <a14:backgroundMark x1="57959" y1="68548" x2="57959" y2="68548"/>
                        <a14:backgroundMark x1="56874" y1="68817" x2="56874" y2="68817"/>
                        <a14:backgroundMark x1="55861" y1="68817" x2="55861" y2="68817"/>
                        <a14:backgroundMark x1="54559" y1="68817" x2="54559" y2="68817"/>
                        <a14:backgroundMark x1="53329" y1="68817" x2="53329" y2="68817"/>
                        <a14:backgroundMark x1="52315" y1="68683" x2="52315" y2="68683"/>
                        <a14:backgroundMark x1="51230" y1="68683" x2="51230" y2="68683"/>
                        <a14:backgroundMark x1="50072" y1="68548" x2="50072" y2="68548"/>
                        <a14:backgroundMark x1="48842" y1="68548" x2="48842" y2="68548"/>
                        <a14:backgroundMark x1="47685" y1="68817" x2="47685" y2="68817"/>
                        <a14:backgroundMark x1="47612" y1="66532" x2="47612" y2="66532"/>
                        <a14:backgroundMark x1="48987" y1="66532" x2="48987" y2="66532"/>
                        <a14:backgroundMark x1="48842" y1="63978" x2="48842" y2="63978"/>
                        <a14:backgroundMark x1="48915" y1="62097" x2="48915" y2="62097"/>
                        <a14:backgroundMark x1="47974" y1="62097" x2="47974" y2="62097"/>
                        <a14:backgroundMark x1="47612" y1="60215" x2="47612" y2="60215"/>
                        <a14:backgroundMark x1="47685" y1="57796" x2="47685" y2="57796"/>
                        <a14:backgroundMark x1="47685" y1="55376" x2="47685" y2="55376"/>
                        <a14:backgroundMark x1="47685" y1="53495" x2="47685" y2="53495"/>
                        <a14:backgroundMark x1="47612" y1="51747" x2="47612" y2="51747"/>
                        <a14:backgroundMark x1="47612" y1="49462" x2="47612" y2="49462"/>
                        <a14:backgroundMark x1="48770" y1="49194" x2="48770" y2="49194"/>
                        <a14:backgroundMark x1="48987" y1="51613" x2="48987" y2="51613"/>
                        <a14:backgroundMark x1="48987" y1="53495" x2="48987" y2="53495"/>
                        <a14:backgroundMark x1="48987" y1="55914" x2="48987" y2="55914"/>
                        <a14:backgroundMark x1="48987" y1="57796" x2="48987" y2="57796"/>
                        <a14:backgroundMark x1="48987" y1="59812" x2="48987" y2="59812"/>
                        <a14:backgroundMark x1="50145" y1="66667" x2="50145" y2="66667"/>
                        <a14:backgroundMark x1="51302" y1="66801" x2="51302" y2="66801"/>
                        <a14:backgroundMark x1="52315" y1="66667" x2="52315" y2="66667"/>
                        <a14:backgroundMark x1="53473" y1="66667" x2="53473" y2="66667"/>
                        <a14:backgroundMark x1="54703" y1="66263" x2="54703" y2="66263"/>
                        <a14:backgroundMark x1="55716" y1="66398" x2="55716" y2="66398"/>
                        <a14:backgroundMark x1="57091" y1="66398" x2="57091" y2="66398"/>
                        <a14:backgroundMark x1="56874" y1="64382" x2="56874" y2="64382"/>
                        <a14:backgroundMark x1="56874" y1="62500" x2="56874" y2="62500"/>
                        <a14:backgroundMark x1="56802" y1="59543" x2="56802" y2="59543"/>
                        <a14:backgroundMark x1="56874" y1="57796" x2="56874" y2="57796"/>
                        <a14:backgroundMark x1="56802" y1="55511" x2="56802" y2="55511"/>
                        <a14:backgroundMark x1="56874" y1="53360" x2="56874" y2="53360"/>
                        <a14:backgroundMark x1="56874" y1="51344" x2="56874" y2="51344"/>
                        <a14:backgroundMark x1="56874" y1="49328" x2="56874" y2="49328"/>
                        <a14:backgroundMark x1="55933" y1="49194" x2="55933" y2="49194"/>
                        <a14:backgroundMark x1="54559" y1="49194" x2="54559" y2="49194"/>
                        <a14:backgroundMark x1="53401" y1="49194" x2="53401" y2="49194"/>
                        <a14:backgroundMark x1="52171" y1="49328" x2="52171" y2="49328"/>
                        <a14:backgroundMark x1="51085" y1="49194" x2="51085" y2="49194"/>
                        <a14:backgroundMark x1="50072" y1="49194" x2="50072" y2="49194"/>
                        <a14:backgroundMark x1="50072" y1="51210" x2="50072" y2="51210"/>
                        <a14:backgroundMark x1="51158" y1="51344" x2="51158" y2="51344"/>
                        <a14:backgroundMark x1="52243" y1="51344" x2="52243" y2="51344"/>
                        <a14:backgroundMark x1="53473" y1="51344" x2="53473" y2="51344"/>
                        <a14:backgroundMark x1="54703" y1="51344" x2="54703" y2="51344"/>
                        <a14:backgroundMark x1="55716" y1="51747" x2="55716" y2="51747"/>
                        <a14:backgroundMark x1="55789" y1="53360" x2="55789" y2="53360"/>
                        <a14:backgroundMark x1="54414" y1="53495" x2="54414" y2="53495"/>
                        <a14:backgroundMark x1="53329" y1="53898" x2="53329" y2="53898"/>
                        <a14:backgroundMark x1="52243" y1="53495" x2="52243" y2="53495"/>
                        <a14:backgroundMark x1="51230" y1="53898" x2="51230" y2="53898"/>
                        <a14:backgroundMark x1="50217" y1="53898" x2="50217" y2="53898"/>
                        <a14:backgroundMark x1="50000" y1="55511" x2="50000" y2="55511"/>
                        <a14:backgroundMark x1="51302" y1="55645" x2="51302" y2="55645"/>
                        <a14:backgroundMark x1="52460" y1="55780" x2="52460" y2="55780"/>
                        <a14:backgroundMark x1="53256" y1="55914" x2="53256" y2="55914"/>
                        <a14:backgroundMark x1="54631" y1="55645" x2="54631" y2="55645"/>
                        <a14:backgroundMark x1="55789" y1="55780" x2="55789" y2="55780"/>
                        <a14:backgroundMark x1="55861" y1="58199" x2="55861" y2="58199"/>
                        <a14:backgroundMark x1="54631" y1="58065" x2="54631" y2="58065"/>
                        <a14:backgroundMark x1="53473" y1="58065" x2="53473" y2="58065"/>
                        <a14:backgroundMark x1="52243" y1="58065" x2="52243" y2="58065"/>
                        <a14:backgroundMark x1="51158" y1="58065" x2="51158" y2="58065"/>
                        <a14:backgroundMark x1="50145" y1="58199" x2="50145" y2="58199"/>
                        <a14:backgroundMark x1="50072" y1="59677" x2="50072" y2="59677"/>
                        <a14:backgroundMark x1="51013" y1="60215" x2="51013" y2="60215"/>
                        <a14:backgroundMark x1="52315" y1="60081" x2="52315" y2="60081"/>
                        <a14:backgroundMark x1="53618" y1="59946" x2="53618" y2="59946"/>
                        <a14:backgroundMark x1="54703" y1="59946" x2="54703" y2="59946"/>
                        <a14:backgroundMark x1="55644" y1="59946" x2="55644" y2="59946"/>
                        <a14:backgroundMark x1="55716" y1="62500" x2="55716" y2="62500"/>
                        <a14:backgroundMark x1="54414" y1="62634" x2="54414" y2="62634"/>
                        <a14:backgroundMark x1="53401" y1="62231" x2="53401" y2="62231"/>
                        <a14:backgroundMark x1="52171" y1="62231" x2="52026" y2="62231"/>
                        <a14:backgroundMark x1="51013" y1="62231" x2="51013" y2="62231"/>
                        <a14:backgroundMark x1="50000" y1="62366" x2="50000" y2="62366"/>
                        <a14:backgroundMark x1="50000" y1="64113" x2="50000" y2="64113"/>
                        <a14:backgroundMark x1="51158" y1="64382" x2="51158" y2="64382"/>
                        <a14:backgroundMark x1="52243" y1="64382" x2="52243" y2="64382"/>
                        <a14:backgroundMark x1="53546" y1="64113" x2="53546" y2="64113"/>
                        <a14:backgroundMark x1="54631" y1="64247" x2="54631" y2="64247"/>
                        <a14:backgroundMark x1="55789" y1="64651" x2="55789" y2="64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24811" r="35606" b="18056"/>
          <a:stretch/>
        </p:blipFill>
        <p:spPr>
          <a:xfrm>
            <a:off x="-697729" y="-1268138"/>
            <a:ext cx="2691050" cy="2815893"/>
          </a:xfrm>
          <a:prstGeom prst="rect">
            <a:avLst/>
          </a:prstGeom>
        </p:spPr>
      </p:pic>
      <p:pic>
        <p:nvPicPr>
          <p:cNvPr id="22" name="Picture 21" descr="Presentation1 - Microsoft PowerPoint non-commercial use (Trial)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56" b="81586" l="34877" r="64255">
                        <a14:backgroundMark x1="43054" y1="38306" x2="43054" y2="38306"/>
                        <a14:backgroundMark x1="44211" y1="38441" x2="44211" y2="38441"/>
                        <a14:backgroundMark x1="45224" y1="38306" x2="45224" y2="38306"/>
                        <a14:backgroundMark x1="46527" y1="38575" x2="46527" y2="38575"/>
                        <a14:backgroundMark x1="47829" y1="38575" x2="47829" y2="38575"/>
                        <a14:backgroundMark x1="48987" y1="38441" x2="48987" y2="38441"/>
                        <a14:backgroundMark x1="50072" y1="38710" x2="50072" y2="38710"/>
                        <a14:backgroundMark x1="51375" y1="38441" x2="51375" y2="38441"/>
                        <a14:backgroundMark x1="52315" y1="38575" x2="52315" y2="38575"/>
                        <a14:backgroundMark x1="53473" y1="38575" x2="53473" y2="38575"/>
                        <a14:backgroundMark x1="54776" y1="38710" x2="54776" y2="38710"/>
                        <a14:backgroundMark x1="55644" y1="38575" x2="55644" y2="38575"/>
                        <a14:backgroundMark x1="56946" y1="38575" x2="56946" y2="38575"/>
                        <a14:backgroundMark x1="58104" y1="38710" x2="58104" y2="38710"/>
                        <a14:backgroundMark x1="43054" y1="40457" x2="43054" y2="40457"/>
                        <a14:backgroundMark x1="44211" y1="40591" x2="44211" y2="40591"/>
                        <a14:backgroundMark x1="45441" y1="40591" x2="45441" y2="40591"/>
                        <a14:backgroundMark x1="46527" y1="40591" x2="46527" y2="40591"/>
                        <a14:backgroundMark x1="47829" y1="40591" x2="47829" y2="40591"/>
                        <a14:backgroundMark x1="48842" y1="40591" x2="48842" y2="40591"/>
                        <a14:backgroundMark x1="50072" y1="40860" x2="50072" y2="40860"/>
                        <a14:backgroundMark x1="51230" y1="40860" x2="51230" y2="40860"/>
                        <a14:backgroundMark x1="52388" y1="40591" x2="52388" y2="40591"/>
                        <a14:backgroundMark x1="53401" y1="40591" x2="53401" y2="40591"/>
                        <a14:backgroundMark x1="54703" y1="40591" x2="54703" y2="40591"/>
                        <a14:backgroundMark x1="55716" y1="40323" x2="55716" y2="40323"/>
                        <a14:backgroundMark x1="56657" y1="40457" x2="56657" y2="40457"/>
                        <a14:backgroundMark x1="57959" y1="40323" x2="57959" y2="40323"/>
                        <a14:backgroundMark x1="57887" y1="43011" x2="57887" y2="43011"/>
                        <a14:backgroundMark x1="56729" y1="42742" x2="56729" y2="42742"/>
                        <a14:backgroundMark x1="55789" y1="42742" x2="55789" y2="42742"/>
                        <a14:backgroundMark x1="54559" y1="42608" x2="54559" y2="42608"/>
                        <a14:backgroundMark x1="53690" y1="42473" x2="53690" y2="42473"/>
                        <a14:backgroundMark x1="52098" y1="42742" x2="52098" y2="42742"/>
                        <a14:backgroundMark x1="51447" y1="42473" x2="51447" y2="42473"/>
                        <a14:backgroundMark x1="49928" y1="42742" x2="49928" y2="42742"/>
                        <a14:backgroundMark x1="48698" y1="42608" x2="48698" y2="42608"/>
                        <a14:backgroundMark x1="48046" y1="42608" x2="48046" y2="42608"/>
                        <a14:backgroundMark x1="46237" y1="42608" x2="46237" y2="42608"/>
                        <a14:backgroundMark x1="45297" y1="42742" x2="45297" y2="42742"/>
                        <a14:backgroundMark x1="44067" y1="42876" x2="44067" y2="42876"/>
                        <a14:backgroundMark x1="43126" y1="42876" x2="43126" y2="42876"/>
                        <a14:backgroundMark x1="42981" y1="45161" x2="42981" y2="45161"/>
                        <a14:backgroundMark x1="43054" y1="47043" x2="43054" y2="47043"/>
                        <a14:backgroundMark x1="42981" y1="49462" x2="42981" y2="49462"/>
                        <a14:backgroundMark x1="42981" y1="51344" x2="42981" y2="51344"/>
                        <a14:backgroundMark x1="43054" y1="53629" x2="43054" y2="53629"/>
                        <a14:backgroundMark x1="43054" y1="55780" x2="43054" y2="55780"/>
                        <a14:backgroundMark x1="42909" y1="58468" x2="42909" y2="58468"/>
                        <a14:backgroundMark x1="42909" y1="60349" x2="42909" y2="60349"/>
                        <a14:backgroundMark x1="42981" y1="62097" x2="42981" y2="62097"/>
                        <a14:backgroundMark x1="42981" y1="64247" x2="42981" y2="64247"/>
                        <a14:backgroundMark x1="42981" y1="66398" x2="42981" y2="66398"/>
                        <a14:backgroundMark x1="42981" y1="68414" x2="42981" y2="68414"/>
                        <a14:backgroundMark x1="44139" y1="68548" x2="44139" y2="68548"/>
                        <a14:backgroundMark x1="44067" y1="66935" x2="44067" y2="66935"/>
                        <a14:backgroundMark x1="44067" y1="64382" x2="44067" y2="64382"/>
                        <a14:backgroundMark x1="44067" y1="62500" x2="44067" y2="62500"/>
                        <a14:backgroundMark x1="44067" y1="60349" x2="44067" y2="60349"/>
                        <a14:backgroundMark x1="43994" y1="57930" x2="43994" y2="57930"/>
                        <a14:backgroundMark x1="44067" y1="55780" x2="44067" y2="55780"/>
                        <a14:backgroundMark x1="44139" y1="53495" x2="44139" y2="53495"/>
                        <a14:backgroundMark x1="44139" y1="51344" x2="44139" y2="51344"/>
                        <a14:backgroundMark x1="44067" y1="49328" x2="44067" y2="49328"/>
                        <a14:backgroundMark x1="44067" y1="47043" x2="44067" y2="47043"/>
                        <a14:backgroundMark x1="44067" y1="45161" x2="44067" y2="45161"/>
                        <a14:backgroundMark x1="45152" y1="45027" x2="45152" y2="45027"/>
                        <a14:backgroundMark x1="45224" y1="47446" x2="45224" y2="47446"/>
                        <a14:backgroundMark x1="45224" y1="49328" x2="45224" y2="49328"/>
                        <a14:backgroundMark x1="45297" y1="51747" x2="45297" y2="51747"/>
                        <a14:backgroundMark x1="45297" y1="53763" x2="45297" y2="53763"/>
                        <a14:backgroundMark x1="45297" y1="55645" x2="45297" y2="55645"/>
                        <a14:backgroundMark x1="45297" y1="58199" x2="45297" y2="58199"/>
                        <a14:backgroundMark x1="45297" y1="60349" x2="45297" y2="60349"/>
                        <a14:backgroundMark x1="45369" y1="62231" x2="45369" y2="62231"/>
                        <a14:backgroundMark x1="45369" y1="64651" x2="45369" y2="64651"/>
                        <a14:backgroundMark x1="45297" y1="66532" x2="45297" y2="66532"/>
                        <a14:backgroundMark x1="45224" y1="68683" x2="45224" y2="68683"/>
                        <a14:backgroundMark x1="46599" y1="68817" x2="46599" y2="68817"/>
                        <a14:backgroundMark x1="46454" y1="66532" x2="46454" y2="66532"/>
                        <a14:backgroundMark x1="46454" y1="64247" x2="46454" y2="64247"/>
                        <a14:backgroundMark x1="46454" y1="62231" x2="46454" y2="62231"/>
                        <a14:backgroundMark x1="46527" y1="60081" x2="46527" y2="60081"/>
                        <a14:backgroundMark x1="46527" y1="57930" x2="46527" y2="57930"/>
                        <a14:backgroundMark x1="46454" y1="55645" x2="46454" y2="55645"/>
                        <a14:backgroundMark x1="46454" y1="53898" x2="46454" y2="53898"/>
                        <a14:backgroundMark x1="46527" y1="51210" x2="46527" y2="51210"/>
                        <a14:backgroundMark x1="46527" y1="49597" x2="46527" y2="49597"/>
                        <a14:backgroundMark x1="46527" y1="46909" x2="46527" y2="46909"/>
                        <a14:backgroundMark x1="46454" y1="45027" x2="46454" y2="45027"/>
                        <a14:backgroundMark x1="47540" y1="45027" x2="47540" y2="45027"/>
                        <a14:backgroundMark x1="48987" y1="45027" x2="48987" y2="45027"/>
                        <a14:backgroundMark x1="48987" y1="46774" x2="48987" y2="46774"/>
                        <a14:backgroundMark x1="47757" y1="46909" x2="47757" y2="46909"/>
                        <a14:backgroundMark x1="50000" y1="44758" x2="50000" y2="44758"/>
                        <a14:backgroundMark x1="51230" y1="45027" x2="51230" y2="45027"/>
                        <a14:backgroundMark x1="52533" y1="44892" x2="52533" y2="44892"/>
                        <a14:backgroundMark x1="52243" y1="47043" x2="52243" y2="47043"/>
                        <a14:backgroundMark x1="51085" y1="47177" x2="51085" y2="47177"/>
                        <a14:backgroundMark x1="50217" y1="46909" x2="50217" y2="46909"/>
                        <a14:backgroundMark x1="53546" y1="44758" x2="53546" y2="44758"/>
                        <a14:backgroundMark x1="54414" y1="45027" x2="54414" y2="45027"/>
                        <a14:backgroundMark x1="55789" y1="44758" x2="55789" y2="44758"/>
                        <a14:backgroundMark x1="56874" y1="45161" x2="56874" y2="45161"/>
                        <a14:backgroundMark x1="58104" y1="45161" x2="58104" y2="45161"/>
                        <a14:backgroundMark x1="58104" y1="47043" x2="58104" y2="47043"/>
                        <a14:backgroundMark x1="56729" y1="47312" x2="56729" y2="47312"/>
                        <a14:backgroundMark x1="55789" y1="47312" x2="55789" y2="47312"/>
                        <a14:backgroundMark x1="54631" y1="47177" x2="54631" y2="47177"/>
                        <a14:backgroundMark x1="53618" y1="47177" x2="53618" y2="47177"/>
                        <a14:backgroundMark x1="58032" y1="49462" x2="58032" y2="49462"/>
                        <a14:backgroundMark x1="58032" y1="51210" x2="58032" y2="51210"/>
                        <a14:backgroundMark x1="58032" y1="53763" x2="58032" y2="53763"/>
                        <a14:backgroundMark x1="58032" y1="55914" x2="58032" y2="55914"/>
                        <a14:backgroundMark x1="57887" y1="58333" x2="57887" y2="58333"/>
                        <a14:backgroundMark x1="57887" y1="60215" x2="57887" y2="60215"/>
                        <a14:backgroundMark x1="57959" y1="62366" x2="57959" y2="62366"/>
                        <a14:backgroundMark x1="57959" y1="64785" x2="57959" y2="64785"/>
                        <a14:backgroundMark x1="57959" y1="66532" x2="57959" y2="66532"/>
                        <a14:backgroundMark x1="57959" y1="68548" x2="57959" y2="68548"/>
                        <a14:backgroundMark x1="56874" y1="68817" x2="56874" y2="68817"/>
                        <a14:backgroundMark x1="55861" y1="68817" x2="55861" y2="68817"/>
                        <a14:backgroundMark x1="54559" y1="68817" x2="54559" y2="68817"/>
                        <a14:backgroundMark x1="53329" y1="68817" x2="53329" y2="68817"/>
                        <a14:backgroundMark x1="52315" y1="68683" x2="52315" y2="68683"/>
                        <a14:backgroundMark x1="51230" y1="68683" x2="51230" y2="68683"/>
                        <a14:backgroundMark x1="50072" y1="68548" x2="50072" y2="68548"/>
                        <a14:backgroundMark x1="48842" y1="68548" x2="48842" y2="68548"/>
                        <a14:backgroundMark x1="47685" y1="68817" x2="47685" y2="68817"/>
                        <a14:backgroundMark x1="47612" y1="66532" x2="47612" y2="66532"/>
                        <a14:backgroundMark x1="48987" y1="66532" x2="48987" y2="66532"/>
                        <a14:backgroundMark x1="48842" y1="63978" x2="48842" y2="63978"/>
                        <a14:backgroundMark x1="48915" y1="62097" x2="48915" y2="62097"/>
                        <a14:backgroundMark x1="47974" y1="62097" x2="47974" y2="62097"/>
                        <a14:backgroundMark x1="47612" y1="60215" x2="47612" y2="60215"/>
                        <a14:backgroundMark x1="47685" y1="57796" x2="47685" y2="57796"/>
                        <a14:backgroundMark x1="47685" y1="55376" x2="47685" y2="55376"/>
                        <a14:backgroundMark x1="47685" y1="53495" x2="47685" y2="53495"/>
                        <a14:backgroundMark x1="47612" y1="51747" x2="47612" y2="51747"/>
                        <a14:backgroundMark x1="47612" y1="49462" x2="47612" y2="49462"/>
                        <a14:backgroundMark x1="48770" y1="49194" x2="48770" y2="49194"/>
                        <a14:backgroundMark x1="48987" y1="51613" x2="48987" y2="51613"/>
                        <a14:backgroundMark x1="48987" y1="53495" x2="48987" y2="53495"/>
                        <a14:backgroundMark x1="48987" y1="55914" x2="48987" y2="55914"/>
                        <a14:backgroundMark x1="48987" y1="57796" x2="48987" y2="57796"/>
                        <a14:backgroundMark x1="48987" y1="59812" x2="48987" y2="59812"/>
                        <a14:backgroundMark x1="50145" y1="66667" x2="50145" y2="66667"/>
                        <a14:backgroundMark x1="51302" y1="66801" x2="51302" y2="66801"/>
                        <a14:backgroundMark x1="52315" y1="66667" x2="52315" y2="66667"/>
                        <a14:backgroundMark x1="53473" y1="66667" x2="53473" y2="66667"/>
                        <a14:backgroundMark x1="54703" y1="66263" x2="54703" y2="66263"/>
                        <a14:backgroundMark x1="55716" y1="66398" x2="55716" y2="66398"/>
                        <a14:backgroundMark x1="57091" y1="66398" x2="57091" y2="66398"/>
                        <a14:backgroundMark x1="56874" y1="64382" x2="56874" y2="64382"/>
                        <a14:backgroundMark x1="56874" y1="62500" x2="56874" y2="62500"/>
                        <a14:backgroundMark x1="56802" y1="59543" x2="56802" y2="59543"/>
                        <a14:backgroundMark x1="56874" y1="57796" x2="56874" y2="57796"/>
                        <a14:backgroundMark x1="56802" y1="55511" x2="56802" y2="55511"/>
                        <a14:backgroundMark x1="56874" y1="53360" x2="56874" y2="53360"/>
                        <a14:backgroundMark x1="56874" y1="51344" x2="56874" y2="51344"/>
                        <a14:backgroundMark x1="56874" y1="49328" x2="56874" y2="49328"/>
                        <a14:backgroundMark x1="55933" y1="49194" x2="55933" y2="49194"/>
                        <a14:backgroundMark x1="54559" y1="49194" x2="54559" y2="49194"/>
                        <a14:backgroundMark x1="53401" y1="49194" x2="53401" y2="49194"/>
                        <a14:backgroundMark x1="52171" y1="49328" x2="52171" y2="49328"/>
                        <a14:backgroundMark x1="51085" y1="49194" x2="51085" y2="49194"/>
                        <a14:backgroundMark x1="50072" y1="49194" x2="50072" y2="49194"/>
                        <a14:backgroundMark x1="50072" y1="51210" x2="50072" y2="51210"/>
                        <a14:backgroundMark x1="51158" y1="51344" x2="51158" y2="51344"/>
                        <a14:backgroundMark x1="52243" y1="51344" x2="52243" y2="51344"/>
                        <a14:backgroundMark x1="53473" y1="51344" x2="53473" y2="51344"/>
                        <a14:backgroundMark x1="54703" y1="51344" x2="54703" y2="51344"/>
                        <a14:backgroundMark x1="55716" y1="51747" x2="55716" y2="51747"/>
                        <a14:backgroundMark x1="55789" y1="53360" x2="55789" y2="53360"/>
                        <a14:backgroundMark x1="54414" y1="53495" x2="54414" y2="53495"/>
                        <a14:backgroundMark x1="53329" y1="53898" x2="53329" y2="53898"/>
                        <a14:backgroundMark x1="52243" y1="53495" x2="52243" y2="53495"/>
                        <a14:backgroundMark x1="51230" y1="53898" x2="51230" y2="53898"/>
                        <a14:backgroundMark x1="50217" y1="53898" x2="50217" y2="53898"/>
                        <a14:backgroundMark x1="50000" y1="55511" x2="50000" y2="55511"/>
                        <a14:backgroundMark x1="51302" y1="55645" x2="51302" y2="55645"/>
                        <a14:backgroundMark x1="52460" y1="55780" x2="52460" y2="55780"/>
                        <a14:backgroundMark x1="53256" y1="55914" x2="53256" y2="55914"/>
                        <a14:backgroundMark x1="54631" y1="55645" x2="54631" y2="55645"/>
                        <a14:backgroundMark x1="55789" y1="55780" x2="55789" y2="55780"/>
                        <a14:backgroundMark x1="55861" y1="58199" x2="55861" y2="58199"/>
                        <a14:backgroundMark x1="54631" y1="58065" x2="54631" y2="58065"/>
                        <a14:backgroundMark x1="53473" y1="58065" x2="53473" y2="58065"/>
                        <a14:backgroundMark x1="52243" y1="58065" x2="52243" y2="58065"/>
                        <a14:backgroundMark x1="51158" y1="58065" x2="51158" y2="58065"/>
                        <a14:backgroundMark x1="50145" y1="58199" x2="50145" y2="58199"/>
                        <a14:backgroundMark x1="50072" y1="59677" x2="50072" y2="59677"/>
                        <a14:backgroundMark x1="51013" y1="60215" x2="51013" y2="60215"/>
                        <a14:backgroundMark x1="52315" y1="60081" x2="52315" y2="60081"/>
                        <a14:backgroundMark x1="53618" y1="59946" x2="53618" y2="59946"/>
                        <a14:backgroundMark x1="54703" y1="59946" x2="54703" y2="59946"/>
                        <a14:backgroundMark x1="55644" y1="59946" x2="55644" y2="59946"/>
                        <a14:backgroundMark x1="55716" y1="62500" x2="55716" y2="62500"/>
                        <a14:backgroundMark x1="54414" y1="62634" x2="54414" y2="62634"/>
                        <a14:backgroundMark x1="53401" y1="62231" x2="53401" y2="62231"/>
                        <a14:backgroundMark x1="52171" y1="62231" x2="52026" y2="62231"/>
                        <a14:backgroundMark x1="51013" y1="62231" x2="51013" y2="62231"/>
                        <a14:backgroundMark x1="50000" y1="62366" x2="50000" y2="62366"/>
                        <a14:backgroundMark x1="50000" y1="64113" x2="50000" y2="64113"/>
                        <a14:backgroundMark x1="51158" y1="64382" x2="51158" y2="64382"/>
                        <a14:backgroundMark x1="52243" y1="64382" x2="52243" y2="64382"/>
                        <a14:backgroundMark x1="53546" y1="64113" x2="53546" y2="64113"/>
                        <a14:backgroundMark x1="54631" y1="64247" x2="54631" y2="64247"/>
                        <a14:backgroundMark x1="55789" y1="64651" x2="55789" y2="64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24811" r="35606" b="18056"/>
          <a:stretch/>
        </p:blipFill>
        <p:spPr>
          <a:xfrm rot="662032">
            <a:off x="382740" y="5411204"/>
            <a:ext cx="2687782" cy="2812473"/>
          </a:xfrm>
          <a:prstGeom prst="rect">
            <a:avLst/>
          </a:prstGeom>
        </p:spPr>
      </p:pic>
      <p:pic>
        <p:nvPicPr>
          <p:cNvPr id="23" name="Picture 22" descr="Presentation1 - Microsoft PowerPoint non-commercial use (Trial)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56" b="81586" l="34877" r="64255">
                        <a14:backgroundMark x1="43054" y1="38306" x2="43054" y2="38306"/>
                        <a14:backgroundMark x1="44211" y1="38441" x2="44211" y2="38441"/>
                        <a14:backgroundMark x1="45224" y1="38306" x2="45224" y2="38306"/>
                        <a14:backgroundMark x1="46527" y1="38575" x2="46527" y2="38575"/>
                        <a14:backgroundMark x1="47829" y1="38575" x2="47829" y2="38575"/>
                        <a14:backgroundMark x1="48987" y1="38441" x2="48987" y2="38441"/>
                        <a14:backgroundMark x1="50072" y1="38710" x2="50072" y2="38710"/>
                        <a14:backgroundMark x1="51375" y1="38441" x2="51375" y2="38441"/>
                        <a14:backgroundMark x1="52315" y1="38575" x2="52315" y2="38575"/>
                        <a14:backgroundMark x1="53473" y1="38575" x2="53473" y2="38575"/>
                        <a14:backgroundMark x1="54776" y1="38710" x2="54776" y2="38710"/>
                        <a14:backgroundMark x1="55644" y1="38575" x2="55644" y2="38575"/>
                        <a14:backgroundMark x1="56946" y1="38575" x2="56946" y2="38575"/>
                        <a14:backgroundMark x1="58104" y1="38710" x2="58104" y2="38710"/>
                        <a14:backgroundMark x1="43054" y1="40457" x2="43054" y2="40457"/>
                        <a14:backgroundMark x1="44211" y1="40591" x2="44211" y2="40591"/>
                        <a14:backgroundMark x1="45441" y1="40591" x2="45441" y2="40591"/>
                        <a14:backgroundMark x1="46527" y1="40591" x2="46527" y2="40591"/>
                        <a14:backgroundMark x1="47829" y1="40591" x2="47829" y2="40591"/>
                        <a14:backgroundMark x1="48842" y1="40591" x2="48842" y2="40591"/>
                        <a14:backgroundMark x1="50072" y1="40860" x2="50072" y2="40860"/>
                        <a14:backgroundMark x1="51230" y1="40860" x2="51230" y2="40860"/>
                        <a14:backgroundMark x1="52388" y1="40591" x2="52388" y2="40591"/>
                        <a14:backgroundMark x1="53401" y1="40591" x2="53401" y2="40591"/>
                        <a14:backgroundMark x1="54703" y1="40591" x2="54703" y2="40591"/>
                        <a14:backgroundMark x1="55716" y1="40323" x2="55716" y2="40323"/>
                        <a14:backgroundMark x1="56657" y1="40457" x2="56657" y2="40457"/>
                        <a14:backgroundMark x1="57959" y1="40323" x2="57959" y2="40323"/>
                        <a14:backgroundMark x1="57887" y1="43011" x2="57887" y2="43011"/>
                        <a14:backgroundMark x1="56729" y1="42742" x2="56729" y2="42742"/>
                        <a14:backgroundMark x1="55789" y1="42742" x2="55789" y2="42742"/>
                        <a14:backgroundMark x1="54559" y1="42608" x2="54559" y2="42608"/>
                        <a14:backgroundMark x1="53690" y1="42473" x2="53690" y2="42473"/>
                        <a14:backgroundMark x1="52098" y1="42742" x2="52098" y2="42742"/>
                        <a14:backgroundMark x1="51447" y1="42473" x2="51447" y2="42473"/>
                        <a14:backgroundMark x1="49928" y1="42742" x2="49928" y2="42742"/>
                        <a14:backgroundMark x1="48698" y1="42608" x2="48698" y2="42608"/>
                        <a14:backgroundMark x1="48046" y1="42608" x2="48046" y2="42608"/>
                        <a14:backgroundMark x1="46237" y1="42608" x2="46237" y2="42608"/>
                        <a14:backgroundMark x1="45297" y1="42742" x2="45297" y2="42742"/>
                        <a14:backgroundMark x1="44067" y1="42876" x2="44067" y2="42876"/>
                        <a14:backgroundMark x1="43126" y1="42876" x2="43126" y2="42876"/>
                        <a14:backgroundMark x1="42981" y1="45161" x2="42981" y2="45161"/>
                        <a14:backgroundMark x1="43054" y1="47043" x2="43054" y2="47043"/>
                        <a14:backgroundMark x1="42981" y1="49462" x2="42981" y2="49462"/>
                        <a14:backgroundMark x1="42981" y1="51344" x2="42981" y2="51344"/>
                        <a14:backgroundMark x1="43054" y1="53629" x2="43054" y2="53629"/>
                        <a14:backgroundMark x1="43054" y1="55780" x2="43054" y2="55780"/>
                        <a14:backgroundMark x1="42909" y1="58468" x2="42909" y2="58468"/>
                        <a14:backgroundMark x1="42909" y1="60349" x2="42909" y2="60349"/>
                        <a14:backgroundMark x1="42981" y1="62097" x2="42981" y2="62097"/>
                        <a14:backgroundMark x1="42981" y1="64247" x2="42981" y2="64247"/>
                        <a14:backgroundMark x1="42981" y1="66398" x2="42981" y2="66398"/>
                        <a14:backgroundMark x1="42981" y1="68414" x2="42981" y2="68414"/>
                        <a14:backgroundMark x1="44139" y1="68548" x2="44139" y2="68548"/>
                        <a14:backgroundMark x1="44067" y1="66935" x2="44067" y2="66935"/>
                        <a14:backgroundMark x1="44067" y1="64382" x2="44067" y2="64382"/>
                        <a14:backgroundMark x1="44067" y1="62500" x2="44067" y2="62500"/>
                        <a14:backgroundMark x1="44067" y1="60349" x2="44067" y2="60349"/>
                        <a14:backgroundMark x1="43994" y1="57930" x2="43994" y2="57930"/>
                        <a14:backgroundMark x1="44067" y1="55780" x2="44067" y2="55780"/>
                        <a14:backgroundMark x1="44139" y1="53495" x2="44139" y2="53495"/>
                        <a14:backgroundMark x1="44139" y1="51344" x2="44139" y2="51344"/>
                        <a14:backgroundMark x1="44067" y1="49328" x2="44067" y2="49328"/>
                        <a14:backgroundMark x1="44067" y1="47043" x2="44067" y2="47043"/>
                        <a14:backgroundMark x1="44067" y1="45161" x2="44067" y2="45161"/>
                        <a14:backgroundMark x1="45152" y1="45027" x2="45152" y2="45027"/>
                        <a14:backgroundMark x1="45224" y1="47446" x2="45224" y2="47446"/>
                        <a14:backgroundMark x1="45224" y1="49328" x2="45224" y2="49328"/>
                        <a14:backgroundMark x1="45297" y1="51747" x2="45297" y2="51747"/>
                        <a14:backgroundMark x1="45297" y1="53763" x2="45297" y2="53763"/>
                        <a14:backgroundMark x1="45297" y1="55645" x2="45297" y2="55645"/>
                        <a14:backgroundMark x1="45297" y1="58199" x2="45297" y2="58199"/>
                        <a14:backgroundMark x1="45297" y1="60349" x2="45297" y2="60349"/>
                        <a14:backgroundMark x1="45369" y1="62231" x2="45369" y2="62231"/>
                        <a14:backgroundMark x1="45369" y1="64651" x2="45369" y2="64651"/>
                        <a14:backgroundMark x1="45297" y1="66532" x2="45297" y2="66532"/>
                        <a14:backgroundMark x1="45224" y1="68683" x2="45224" y2="68683"/>
                        <a14:backgroundMark x1="46599" y1="68817" x2="46599" y2="68817"/>
                        <a14:backgroundMark x1="46454" y1="66532" x2="46454" y2="66532"/>
                        <a14:backgroundMark x1="46454" y1="64247" x2="46454" y2="64247"/>
                        <a14:backgroundMark x1="46454" y1="62231" x2="46454" y2="62231"/>
                        <a14:backgroundMark x1="46527" y1="60081" x2="46527" y2="60081"/>
                        <a14:backgroundMark x1="46527" y1="57930" x2="46527" y2="57930"/>
                        <a14:backgroundMark x1="46454" y1="55645" x2="46454" y2="55645"/>
                        <a14:backgroundMark x1="46454" y1="53898" x2="46454" y2="53898"/>
                        <a14:backgroundMark x1="46527" y1="51210" x2="46527" y2="51210"/>
                        <a14:backgroundMark x1="46527" y1="49597" x2="46527" y2="49597"/>
                        <a14:backgroundMark x1="46527" y1="46909" x2="46527" y2="46909"/>
                        <a14:backgroundMark x1="46454" y1="45027" x2="46454" y2="45027"/>
                        <a14:backgroundMark x1="47540" y1="45027" x2="47540" y2="45027"/>
                        <a14:backgroundMark x1="48987" y1="45027" x2="48987" y2="45027"/>
                        <a14:backgroundMark x1="48987" y1="46774" x2="48987" y2="46774"/>
                        <a14:backgroundMark x1="47757" y1="46909" x2="47757" y2="46909"/>
                        <a14:backgroundMark x1="50000" y1="44758" x2="50000" y2="44758"/>
                        <a14:backgroundMark x1="51230" y1="45027" x2="51230" y2="45027"/>
                        <a14:backgroundMark x1="52533" y1="44892" x2="52533" y2="44892"/>
                        <a14:backgroundMark x1="52243" y1="47043" x2="52243" y2="47043"/>
                        <a14:backgroundMark x1="51085" y1="47177" x2="51085" y2="47177"/>
                        <a14:backgroundMark x1="50217" y1="46909" x2="50217" y2="46909"/>
                        <a14:backgroundMark x1="53546" y1="44758" x2="53546" y2="44758"/>
                        <a14:backgroundMark x1="54414" y1="45027" x2="54414" y2="45027"/>
                        <a14:backgroundMark x1="55789" y1="44758" x2="55789" y2="44758"/>
                        <a14:backgroundMark x1="56874" y1="45161" x2="56874" y2="45161"/>
                        <a14:backgroundMark x1="58104" y1="45161" x2="58104" y2="45161"/>
                        <a14:backgroundMark x1="58104" y1="47043" x2="58104" y2="47043"/>
                        <a14:backgroundMark x1="56729" y1="47312" x2="56729" y2="47312"/>
                        <a14:backgroundMark x1="55789" y1="47312" x2="55789" y2="47312"/>
                        <a14:backgroundMark x1="54631" y1="47177" x2="54631" y2="47177"/>
                        <a14:backgroundMark x1="53618" y1="47177" x2="53618" y2="47177"/>
                        <a14:backgroundMark x1="58032" y1="49462" x2="58032" y2="49462"/>
                        <a14:backgroundMark x1="58032" y1="51210" x2="58032" y2="51210"/>
                        <a14:backgroundMark x1="58032" y1="53763" x2="58032" y2="53763"/>
                        <a14:backgroundMark x1="58032" y1="55914" x2="58032" y2="55914"/>
                        <a14:backgroundMark x1="57887" y1="58333" x2="57887" y2="58333"/>
                        <a14:backgroundMark x1="57887" y1="60215" x2="57887" y2="60215"/>
                        <a14:backgroundMark x1="57959" y1="62366" x2="57959" y2="62366"/>
                        <a14:backgroundMark x1="57959" y1="64785" x2="57959" y2="64785"/>
                        <a14:backgroundMark x1="57959" y1="66532" x2="57959" y2="66532"/>
                        <a14:backgroundMark x1="57959" y1="68548" x2="57959" y2="68548"/>
                        <a14:backgroundMark x1="56874" y1="68817" x2="56874" y2="68817"/>
                        <a14:backgroundMark x1="55861" y1="68817" x2="55861" y2="68817"/>
                        <a14:backgroundMark x1="54559" y1="68817" x2="54559" y2="68817"/>
                        <a14:backgroundMark x1="53329" y1="68817" x2="53329" y2="68817"/>
                        <a14:backgroundMark x1="52315" y1="68683" x2="52315" y2="68683"/>
                        <a14:backgroundMark x1="51230" y1="68683" x2="51230" y2="68683"/>
                        <a14:backgroundMark x1="50072" y1="68548" x2="50072" y2="68548"/>
                        <a14:backgroundMark x1="48842" y1="68548" x2="48842" y2="68548"/>
                        <a14:backgroundMark x1="47685" y1="68817" x2="47685" y2="68817"/>
                        <a14:backgroundMark x1="47612" y1="66532" x2="47612" y2="66532"/>
                        <a14:backgroundMark x1="48987" y1="66532" x2="48987" y2="66532"/>
                        <a14:backgroundMark x1="48842" y1="63978" x2="48842" y2="63978"/>
                        <a14:backgroundMark x1="48915" y1="62097" x2="48915" y2="62097"/>
                        <a14:backgroundMark x1="47974" y1="62097" x2="47974" y2="62097"/>
                        <a14:backgroundMark x1="47612" y1="60215" x2="47612" y2="60215"/>
                        <a14:backgroundMark x1="47685" y1="57796" x2="47685" y2="57796"/>
                        <a14:backgroundMark x1="47685" y1="55376" x2="47685" y2="55376"/>
                        <a14:backgroundMark x1="47685" y1="53495" x2="47685" y2="53495"/>
                        <a14:backgroundMark x1="47612" y1="51747" x2="47612" y2="51747"/>
                        <a14:backgroundMark x1="47612" y1="49462" x2="47612" y2="49462"/>
                        <a14:backgroundMark x1="48770" y1="49194" x2="48770" y2="49194"/>
                        <a14:backgroundMark x1="48987" y1="51613" x2="48987" y2="51613"/>
                        <a14:backgroundMark x1="48987" y1="53495" x2="48987" y2="53495"/>
                        <a14:backgroundMark x1="48987" y1="55914" x2="48987" y2="55914"/>
                        <a14:backgroundMark x1="48987" y1="57796" x2="48987" y2="57796"/>
                        <a14:backgroundMark x1="48987" y1="59812" x2="48987" y2="59812"/>
                        <a14:backgroundMark x1="50145" y1="66667" x2="50145" y2="66667"/>
                        <a14:backgroundMark x1="51302" y1="66801" x2="51302" y2="66801"/>
                        <a14:backgroundMark x1="52315" y1="66667" x2="52315" y2="66667"/>
                        <a14:backgroundMark x1="53473" y1="66667" x2="53473" y2="66667"/>
                        <a14:backgroundMark x1="54703" y1="66263" x2="54703" y2="66263"/>
                        <a14:backgroundMark x1="55716" y1="66398" x2="55716" y2="66398"/>
                        <a14:backgroundMark x1="57091" y1="66398" x2="57091" y2="66398"/>
                        <a14:backgroundMark x1="56874" y1="64382" x2="56874" y2="64382"/>
                        <a14:backgroundMark x1="56874" y1="62500" x2="56874" y2="62500"/>
                        <a14:backgroundMark x1="56802" y1="59543" x2="56802" y2="59543"/>
                        <a14:backgroundMark x1="56874" y1="57796" x2="56874" y2="57796"/>
                        <a14:backgroundMark x1="56802" y1="55511" x2="56802" y2="55511"/>
                        <a14:backgroundMark x1="56874" y1="53360" x2="56874" y2="53360"/>
                        <a14:backgroundMark x1="56874" y1="51344" x2="56874" y2="51344"/>
                        <a14:backgroundMark x1="56874" y1="49328" x2="56874" y2="49328"/>
                        <a14:backgroundMark x1="55933" y1="49194" x2="55933" y2="49194"/>
                        <a14:backgroundMark x1="54559" y1="49194" x2="54559" y2="49194"/>
                        <a14:backgroundMark x1="53401" y1="49194" x2="53401" y2="49194"/>
                        <a14:backgroundMark x1="52171" y1="49328" x2="52171" y2="49328"/>
                        <a14:backgroundMark x1="51085" y1="49194" x2="51085" y2="49194"/>
                        <a14:backgroundMark x1="50072" y1="49194" x2="50072" y2="49194"/>
                        <a14:backgroundMark x1="50072" y1="51210" x2="50072" y2="51210"/>
                        <a14:backgroundMark x1="51158" y1="51344" x2="51158" y2="51344"/>
                        <a14:backgroundMark x1="52243" y1="51344" x2="52243" y2="51344"/>
                        <a14:backgroundMark x1="53473" y1="51344" x2="53473" y2="51344"/>
                        <a14:backgroundMark x1="54703" y1="51344" x2="54703" y2="51344"/>
                        <a14:backgroundMark x1="55716" y1="51747" x2="55716" y2="51747"/>
                        <a14:backgroundMark x1="55789" y1="53360" x2="55789" y2="53360"/>
                        <a14:backgroundMark x1="54414" y1="53495" x2="54414" y2="53495"/>
                        <a14:backgroundMark x1="53329" y1="53898" x2="53329" y2="53898"/>
                        <a14:backgroundMark x1="52243" y1="53495" x2="52243" y2="53495"/>
                        <a14:backgroundMark x1="51230" y1="53898" x2="51230" y2="53898"/>
                        <a14:backgroundMark x1="50217" y1="53898" x2="50217" y2="53898"/>
                        <a14:backgroundMark x1="50000" y1="55511" x2="50000" y2="55511"/>
                        <a14:backgroundMark x1="51302" y1="55645" x2="51302" y2="55645"/>
                        <a14:backgroundMark x1="52460" y1="55780" x2="52460" y2="55780"/>
                        <a14:backgroundMark x1="53256" y1="55914" x2="53256" y2="55914"/>
                        <a14:backgroundMark x1="54631" y1="55645" x2="54631" y2="55645"/>
                        <a14:backgroundMark x1="55789" y1="55780" x2="55789" y2="55780"/>
                        <a14:backgroundMark x1="55861" y1="58199" x2="55861" y2="58199"/>
                        <a14:backgroundMark x1="54631" y1="58065" x2="54631" y2="58065"/>
                        <a14:backgroundMark x1="53473" y1="58065" x2="53473" y2="58065"/>
                        <a14:backgroundMark x1="52243" y1="58065" x2="52243" y2="58065"/>
                        <a14:backgroundMark x1="51158" y1="58065" x2="51158" y2="58065"/>
                        <a14:backgroundMark x1="50145" y1="58199" x2="50145" y2="58199"/>
                        <a14:backgroundMark x1="50072" y1="59677" x2="50072" y2="59677"/>
                        <a14:backgroundMark x1="51013" y1="60215" x2="51013" y2="60215"/>
                        <a14:backgroundMark x1="52315" y1="60081" x2="52315" y2="60081"/>
                        <a14:backgroundMark x1="53618" y1="59946" x2="53618" y2="59946"/>
                        <a14:backgroundMark x1="54703" y1="59946" x2="54703" y2="59946"/>
                        <a14:backgroundMark x1="55644" y1="59946" x2="55644" y2="59946"/>
                        <a14:backgroundMark x1="55716" y1="62500" x2="55716" y2="62500"/>
                        <a14:backgroundMark x1="54414" y1="62634" x2="54414" y2="62634"/>
                        <a14:backgroundMark x1="53401" y1="62231" x2="53401" y2="62231"/>
                        <a14:backgroundMark x1="52171" y1="62231" x2="52026" y2="62231"/>
                        <a14:backgroundMark x1="51013" y1="62231" x2="51013" y2="62231"/>
                        <a14:backgroundMark x1="50000" y1="62366" x2="50000" y2="62366"/>
                        <a14:backgroundMark x1="50000" y1="64113" x2="50000" y2="64113"/>
                        <a14:backgroundMark x1="51158" y1="64382" x2="51158" y2="64382"/>
                        <a14:backgroundMark x1="52243" y1="64382" x2="52243" y2="64382"/>
                        <a14:backgroundMark x1="53546" y1="64113" x2="53546" y2="64113"/>
                        <a14:backgroundMark x1="54631" y1="64247" x2="54631" y2="64247"/>
                        <a14:backgroundMark x1="55789" y1="64651" x2="55789" y2="64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24811" r="35606" b="18056"/>
          <a:stretch/>
        </p:blipFill>
        <p:spPr>
          <a:xfrm rot="3633444">
            <a:off x="765539" y="-1266429"/>
            <a:ext cx="2687782" cy="2812473"/>
          </a:xfrm>
          <a:prstGeom prst="rect">
            <a:avLst/>
          </a:prstGeom>
        </p:spPr>
      </p:pic>
      <p:pic>
        <p:nvPicPr>
          <p:cNvPr id="25" name="Picture 2" descr="http://www.clker.com/cliparts/9/s/m/9/1/N/apokalyps-jpeg-hi.png"/>
          <p:cNvPicPr>
            <a:picLocks noChangeAspect="1" noChangeArrowheads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19" y="304800"/>
            <a:ext cx="8637030" cy="6247237"/>
          </a:xfrm>
          <a:prstGeom prst="rect">
            <a:avLst/>
          </a:prstGeom>
          <a:noFill/>
          <a:effectLst>
            <a:outerShdw blurRad="165100" dist="254000" dir="18900000" algn="bl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434263" y="3378121"/>
            <a:ext cx="6415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n w="38100">
                  <a:solidFill>
                    <a:srgbClr val="57257D"/>
                  </a:solidFill>
                </a:ln>
                <a:solidFill>
                  <a:srgbClr val="99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ntuitive" pitchFamily="2" charset="0"/>
              </a:rPr>
              <a:t>Predicates</a:t>
            </a:r>
            <a:endParaRPr lang="en-US" sz="9600" dirty="0" smtClean="0">
              <a:ln w="38100">
                <a:solidFill>
                  <a:srgbClr val="57257D"/>
                </a:solidFill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ntuitive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58506" y="5667646"/>
            <a:ext cx="61674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uitive" pitchFamily="2" charset="0"/>
              </a:rPr>
              <a:t>“Now 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uitive" pitchFamily="2" charset="0"/>
              </a:rPr>
              <a:t>isn’t that 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uitive" pitchFamily="2" charset="0"/>
              </a:rPr>
              <a:t>S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uitive" pitchFamily="2" charset="0"/>
              </a:rPr>
              <a:t>P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uitive" pitchFamily="2" charset="0"/>
              </a:rPr>
              <a:t>ECIAL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uitive" pitchFamily="2" charset="0"/>
              </a:rPr>
              <a:t>?”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uitive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1214" y="1808461"/>
            <a:ext cx="47086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>
                <a:ln w="38100">
                  <a:solidFill>
                    <a:srgbClr val="006C92"/>
                  </a:solidFill>
                </a:ln>
                <a:solidFill>
                  <a:srgbClr val="66CC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ntuitive" pitchFamily="2" charset="0"/>
              </a:rPr>
              <a:t>Subjects</a:t>
            </a:r>
            <a:r>
              <a:rPr lang="en-US" sz="9600" dirty="0">
                <a:ln w="38100">
                  <a:solidFill>
                    <a:srgbClr val="002060"/>
                  </a:solidFill>
                </a:ln>
                <a:solidFill>
                  <a:srgbClr val="66CC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ntuitive" pitchFamily="2" charset="0"/>
              </a:rPr>
              <a:t>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949817" y="3005477"/>
            <a:ext cx="10310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ln w="38100"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ntuitive" pitchFamily="2" charset="0"/>
              </a:rPr>
              <a:t>and</a:t>
            </a:r>
            <a:endParaRPr lang="en-US" sz="6000" dirty="0">
              <a:ln w="38100">
                <a:solidFill>
                  <a:srgbClr val="002060"/>
                </a:solidFill>
              </a:ln>
              <a:solidFill>
                <a:srgbClr val="66CC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ntuitive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3217" y="6555923"/>
            <a:ext cx="2988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ckUpSticks" pitchFamily="2" charset="0"/>
                <a:ea typeface="PickUpSticks" pitchFamily="2" charset="0"/>
              </a:rPr>
              <a:t>Copyright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ckUpSticks" pitchFamily="2" charset="0"/>
                <a:ea typeface="PickUpSticks" pitchFamily="2" charset="0"/>
                <a:cs typeface="Times New Roman"/>
              </a:rPr>
              <a:t>© 2013 by Michael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ckUpSticks" pitchFamily="2" charset="0"/>
                <a:ea typeface="PickUpSticks" pitchFamily="2" charset="0"/>
                <a:cs typeface="Times New Roman"/>
              </a:rPr>
              <a:t>Friermood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ickUpSticks" pitchFamily="2" charset="0"/>
              <a:ea typeface="PickUpSticks" pitchFamily="2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757668" y="1280909"/>
            <a:ext cx="530610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793525" y="4673676"/>
            <a:ext cx="2334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pc="300" dirty="0" smtClean="0">
                <a:ln w="12700">
                  <a:solidFill>
                    <a:srgbClr val="004F8A"/>
                  </a:solidFill>
                </a:ln>
                <a:solidFill>
                  <a:srgbClr val="0070C0"/>
                </a:solidFill>
                <a:latin typeface="Intuitive" pitchFamily="2" charset="0"/>
                <a:ea typeface="PickUpSticks" pitchFamily="2" charset="0"/>
              </a:rPr>
              <a:t>*</a:t>
            </a:r>
            <a:r>
              <a:rPr lang="en-US" sz="2000" b="1" spc="300" dirty="0" smtClean="0">
                <a:ln w="12700">
                  <a:solidFill>
                    <a:srgbClr val="004F8A"/>
                  </a:solidFill>
                </a:ln>
                <a:solidFill>
                  <a:srgbClr val="0070C0"/>
                </a:solidFill>
                <a:latin typeface="PickUpSticks" pitchFamily="2" charset="0"/>
                <a:ea typeface="PickUpSticks" pitchFamily="2" charset="0"/>
              </a:rPr>
              <a:t>FREEBIE VERSION</a:t>
            </a:r>
            <a:r>
              <a:rPr lang="en-US" sz="2000" b="1" spc="300" dirty="0" smtClean="0">
                <a:ln w="12700">
                  <a:solidFill>
                    <a:srgbClr val="004F8A"/>
                  </a:solidFill>
                </a:ln>
                <a:solidFill>
                  <a:srgbClr val="0070C0"/>
                </a:solidFill>
                <a:latin typeface="Intuitive" pitchFamily="2" charset="0"/>
                <a:ea typeface="PickUpSticks" pitchFamily="2" charset="0"/>
              </a:rPr>
              <a:t>*</a:t>
            </a:r>
            <a:endParaRPr lang="en-US" sz="2000" b="1" spc="300" dirty="0">
              <a:ln w="12700">
                <a:solidFill>
                  <a:srgbClr val="004F8A"/>
                </a:solidFill>
              </a:ln>
              <a:solidFill>
                <a:srgbClr val="0070C0"/>
              </a:solidFill>
              <a:latin typeface="Intuitive" pitchFamily="2" charset="0"/>
              <a:ea typeface="PickUpSticks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40667" y="634921"/>
            <a:ext cx="46634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ckUpSticks" pitchFamily="2" charset="0"/>
                <a:ea typeface="PickUpSticks" pitchFamily="2" charset="0"/>
              </a:rPr>
              <a:t>Sentence Structure Lessons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ckUpSticks" pitchFamily="2" charset="0"/>
                <a:ea typeface="PickUpSticks" pitchFamily="2" charset="0"/>
              </a:rPr>
              <a:t>#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ckUpSticks" pitchFamily="2" charset="0"/>
                <a:ea typeface="PickUpSticks" pitchFamily="2" charset="0"/>
              </a:rPr>
              <a:t>1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ckUpSticks" pitchFamily="2" charset="0"/>
                <a:ea typeface="PickUpSticks" pitchFamily="2" charset="0"/>
              </a:rPr>
              <a:t>: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ickUpSticks" pitchFamily="2" charset="0"/>
              <a:ea typeface="PickUpSticks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26348" y="1215299"/>
            <a:ext cx="2996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ckUpSticks" pitchFamily="2" charset="0"/>
                <a:ea typeface="PickUpSticks" pitchFamily="2" charset="0"/>
              </a:rPr>
              <a:t>Created by Michael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ckUpSticks" pitchFamily="2" charset="0"/>
                <a:ea typeface="PickUpSticks" pitchFamily="2" charset="0"/>
              </a:rPr>
              <a:t>Friermood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ickUpSticks" pitchFamily="2" charset="0"/>
              <a:ea typeface="PickUpSticks" pitchFamily="2" charset="0"/>
            </a:endParaRPr>
          </a:p>
        </p:txBody>
      </p:sp>
      <p:pic>
        <p:nvPicPr>
          <p:cNvPr id="48" name="Picture 47" descr="SentencesSubjectsPredicates - Microsoft PowerPoint non-commercial use (Trial)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715" b="88038" l="29812" r="48046">
                        <a14:foregroundMark x1="41027" y1="49194" x2="41027" y2="49194"/>
                        <a14:foregroundMark x1="38857" y1="48522" x2="38857" y2="48522"/>
                        <a14:foregroundMark x1="38929" y1="48790" x2="37771" y2="52016"/>
                        <a14:foregroundMark x1="38061" y1="50538" x2="38423" y2="54973"/>
                        <a14:foregroundMark x1="40955" y1="57796" x2="40955" y2="57796"/>
                        <a14:foregroundMark x1="42185" y1="59946" x2="42185" y2="599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46" t="21997" r="51818" b="12426"/>
          <a:stretch/>
        </p:blipFill>
        <p:spPr>
          <a:xfrm>
            <a:off x="6383139" y="1461808"/>
            <a:ext cx="959403" cy="1817405"/>
          </a:xfrm>
          <a:prstGeom prst="rect">
            <a:avLst/>
          </a:prstGeom>
        </p:spPr>
      </p:pic>
      <p:pic>
        <p:nvPicPr>
          <p:cNvPr id="49" name="Picture 48" descr="SentencesSubjectsPredicates - Microsoft PowerPoint non-commercial use (Trial)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387" b="87769" l="70116" r="90666">
                        <a14:foregroundMark x1="77279" y1="48656" x2="81114" y2="48790"/>
                        <a14:foregroundMark x1="81114" y1="48790" x2="82996" y2="54570"/>
                        <a14:foregroundMark x1="78437" y1="48656" x2="78075" y2="57661"/>
                        <a14:foregroundMark x1="79450" y1="51075" x2="79812" y2="55108"/>
                        <a14:foregroundMark x1="82055" y1="54704" x2="78220" y2="58602"/>
                        <a14:foregroundMark x1="78148" y1="59543" x2="78148" y2="64113"/>
                        <a14:foregroundMark x1="80101" y1="49328" x2="78365" y2="53763"/>
                        <a14:foregroundMark x1="76700" y1="64382" x2="76700" y2="64382"/>
                        <a14:foregroundMark x1="76918" y1="64113" x2="77569" y2="65323"/>
                        <a14:foregroundMark x1="75977" y1="66398" x2="78726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22653" r="9861" b="12333"/>
          <a:stretch/>
        </p:blipFill>
        <p:spPr>
          <a:xfrm>
            <a:off x="7127818" y="1481363"/>
            <a:ext cx="1047290" cy="180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3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-235524" y="-206744"/>
            <a:ext cx="9545781" cy="71984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381000" y="1374110"/>
            <a:ext cx="10848109" cy="623455"/>
          </a:xfrm>
          <a:custGeom>
            <a:avLst/>
            <a:gdLst>
              <a:gd name="connsiteX0" fmla="*/ 0 w 10848109"/>
              <a:gd name="connsiteY0" fmla="*/ 360219 h 623455"/>
              <a:gd name="connsiteX1" fmla="*/ 207818 w 10848109"/>
              <a:gd name="connsiteY1" fmla="*/ 346364 h 623455"/>
              <a:gd name="connsiteX2" fmla="*/ 415636 w 10848109"/>
              <a:gd name="connsiteY2" fmla="*/ 304800 h 623455"/>
              <a:gd name="connsiteX3" fmla="*/ 554182 w 10848109"/>
              <a:gd name="connsiteY3" fmla="*/ 290946 h 623455"/>
              <a:gd name="connsiteX4" fmla="*/ 665018 w 10848109"/>
              <a:gd name="connsiteY4" fmla="*/ 249382 h 623455"/>
              <a:gd name="connsiteX5" fmla="*/ 762000 w 10848109"/>
              <a:gd name="connsiteY5" fmla="*/ 193964 h 623455"/>
              <a:gd name="connsiteX6" fmla="*/ 1094509 w 10848109"/>
              <a:gd name="connsiteY6" fmla="*/ 124691 h 623455"/>
              <a:gd name="connsiteX7" fmla="*/ 1551709 w 10848109"/>
              <a:gd name="connsiteY7" fmla="*/ 152400 h 623455"/>
              <a:gd name="connsiteX8" fmla="*/ 1662545 w 10848109"/>
              <a:gd name="connsiteY8" fmla="*/ 193964 h 623455"/>
              <a:gd name="connsiteX9" fmla="*/ 1787236 w 10848109"/>
              <a:gd name="connsiteY9" fmla="*/ 235528 h 623455"/>
              <a:gd name="connsiteX10" fmla="*/ 1939636 w 10848109"/>
              <a:gd name="connsiteY10" fmla="*/ 263237 h 623455"/>
              <a:gd name="connsiteX11" fmla="*/ 2119745 w 10848109"/>
              <a:gd name="connsiteY11" fmla="*/ 304800 h 623455"/>
              <a:gd name="connsiteX12" fmla="*/ 2410691 w 10848109"/>
              <a:gd name="connsiteY12" fmla="*/ 387928 h 623455"/>
              <a:gd name="connsiteX13" fmla="*/ 2507673 w 10848109"/>
              <a:gd name="connsiteY13" fmla="*/ 415637 h 623455"/>
              <a:gd name="connsiteX14" fmla="*/ 2743200 w 10848109"/>
              <a:gd name="connsiteY14" fmla="*/ 498764 h 623455"/>
              <a:gd name="connsiteX15" fmla="*/ 2964873 w 10848109"/>
              <a:gd name="connsiteY15" fmla="*/ 554182 h 623455"/>
              <a:gd name="connsiteX16" fmla="*/ 3186545 w 10848109"/>
              <a:gd name="connsiteY16" fmla="*/ 581891 h 623455"/>
              <a:gd name="connsiteX17" fmla="*/ 3255818 w 10848109"/>
              <a:gd name="connsiteY17" fmla="*/ 595746 h 623455"/>
              <a:gd name="connsiteX18" fmla="*/ 3906982 w 10848109"/>
              <a:gd name="connsiteY18" fmla="*/ 526473 h 623455"/>
              <a:gd name="connsiteX19" fmla="*/ 4073236 w 10848109"/>
              <a:gd name="connsiteY19" fmla="*/ 484909 h 623455"/>
              <a:gd name="connsiteX20" fmla="*/ 4197927 w 10848109"/>
              <a:gd name="connsiteY20" fmla="*/ 457200 h 623455"/>
              <a:gd name="connsiteX21" fmla="*/ 4308764 w 10848109"/>
              <a:gd name="connsiteY21" fmla="*/ 429491 h 623455"/>
              <a:gd name="connsiteX22" fmla="*/ 4419600 w 10848109"/>
              <a:gd name="connsiteY22" fmla="*/ 415637 h 623455"/>
              <a:gd name="connsiteX23" fmla="*/ 4682836 w 10848109"/>
              <a:gd name="connsiteY23" fmla="*/ 360219 h 623455"/>
              <a:gd name="connsiteX24" fmla="*/ 4793673 w 10848109"/>
              <a:gd name="connsiteY24" fmla="*/ 346364 h 623455"/>
              <a:gd name="connsiteX25" fmla="*/ 5084618 w 10848109"/>
              <a:gd name="connsiteY25" fmla="*/ 318655 h 623455"/>
              <a:gd name="connsiteX26" fmla="*/ 5874327 w 10848109"/>
              <a:gd name="connsiteY26" fmla="*/ 332509 h 623455"/>
              <a:gd name="connsiteX27" fmla="*/ 6040582 w 10848109"/>
              <a:gd name="connsiteY27" fmla="*/ 304800 h 623455"/>
              <a:gd name="connsiteX28" fmla="*/ 6289964 w 10848109"/>
              <a:gd name="connsiteY28" fmla="*/ 207819 h 623455"/>
              <a:gd name="connsiteX29" fmla="*/ 6386945 w 10848109"/>
              <a:gd name="connsiteY29" fmla="*/ 180109 h 623455"/>
              <a:gd name="connsiteX30" fmla="*/ 6844145 w 10848109"/>
              <a:gd name="connsiteY30" fmla="*/ 207819 h 623455"/>
              <a:gd name="connsiteX31" fmla="*/ 6954982 w 10848109"/>
              <a:gd name="connsiteY31" fmla="*/ 290946 h 623455"/>
              <a:gd name="connsiteX32" fmla="*/ 7148945 w 10848109"/>
              <a:gd name="connsiteY32" fmla="*/ 415637 h 623455"/>
              <a:gd name="connsiteX33" fmla="*/ 7204364 w 10848109"/>
              <a:gd name="connsiteY33" fmla="*/ 471055 h 623455"/>
              <a:gd name="connsiteX34" fmla="*/ 7356764 w 10848109"/>
              <a:gd name="connsiteY34" fmla="*/ 540328 h 623455"/>
              <a:gd name="connsiteX35" fmla="*/ 7439891 w 10848109"/>
              <a:gd name="connsiteY35" fmla="*/ 581891 h 623455"/>
              <a:gd name="connsiteX36" fmla="*/ 7661564 w 10848109"/>
              <a:gd name="connsiteY36" fmla="*/ 623455 h 623455"/>
              <a:gd name="connsiteX37" fmla="*/ 8257309 w 10848109"/>
              <a:gd name="connsiteY37" fmla="*/ 554182 h 623455"/>
              <a:gd name="connsiteX38" fmla="*/ 8575964 w 10848109"/>
              <a:gd name="connsiteY38" fmla="*/ 415637 h 623455"/>
              <a:gd name="connsiteX39" fmla="*/ 8700655 w 10848109"/>
              <a:gd name="connsiteY39" fmla="*/ 318655 h 623455"/>
              <a:gd name="connsiteX40" fmla="*/ 8825345 w 10848109"/>
              <a:gd name="connsiteY40" fmla="*/ 235528 h 623455"/>
              <a:gd name="connsiteX41" fmla="*/ 9005455 w 10848109"/>
              <a:gd name="connsiteY41" fmla="*/ 96982 h 623455"/>
              <a:gd name="connsiteX42" fmla="*/ 9199418 w 10848109"/>
              <a:gd name="connsiteY42" fmla="*/ 41564 h 623455"/>
              <a:gd name="connsiteX43" fmla="*/ 9393382 w 10848109"/>
              <a:gd name="connsiteY43" fmla="*/ 0 h 623455"/>
              <a:gd name="connsiteX44" fmla="*/ 9670473 w 10848109"/>
              <a:gd name="connsiteY44" fmla="*/ 41564 h 623455"/>
              <a:gd name="connsiteX45" fmla="*/ 9739745 w 10848109"/>
              <a:gd name="connsiteY45" fmla="*/ 83128 h 623455"/>
              <a:gd name="connsiteX46" fmla="*/ 9822873 w 10848109"/>
              <a:gd name="connsiteY46" fmla="*/ 124691 h 623455"/>
              <a:gd name="connsiteX47" fmla="*/ 10141527 w 10848109"/>
              <a:gd name="connsiteY47" fmla="*/ 235528 h 623455"/>
              <a:gd name="connsiteX48" fmla="*/ 10224655 w 10848109"/>
              <a:gd name="connsiteY48" fmla="*/ 249382 h 623455"/>
              <a:gd name="connsiteX49" fmla="*/ 10280073 w 10848109"/>
              <a:gd name="connsiteY49" fmla="*/ 263237 h 623455"/>
              <a:gd name="connsiteX50" fmla="*/ 10543309 w 10848109"/>
              <a:gd name="connsiteY50" fmla="*/ 249382 h 623455"/>
              <a:gd name="connsiteX51" fmla="*/ 10848109 w 10848109"/>
              <a:gd name="connsiteY51" fmla="*/ 138546 h 62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848109" h="623455">
                <a:moveTo>
                  <a:pt x="0" y="360219"/>
                </a:moveTo>
                <a:cubicBezTo>
                  <a:pt x="69273" y="355601"/>
                  <a:pt x="138704" y="352946"/>
                  <a:pt x="207818" y="346364"/>
                </a:cubicBezTo>
                <a:cubicBezTo>
                  <a:pt x="293330" y="338220"/>
                  <a:pt x="323564" y="319337"/>
                  <a:pt x="415636" y="304800"/>
                </a:cubicBezTo>
                <a:cubicBezTo>
                  <a:pt x="461480" y="297562"/>
                  <a:pt x="508000" y="295564"/>
                  <a:pt x="554182" y="290946"/>
                </a:cubicBezTo>
                <a:cubicBezTo>
                  <a:pt x="591127" y="277091"/>
                  <a:pt x="629262" y="266068"/>
                  <a:pt x="665018" y="249382"/>
                </a:cubicBezTo>
                <a:cubicBezTo>
                  <a:pt x="698758" y="233637"/>
                  <a:pt x="727206" y="207219"/>
                  <a:pt x="762000" y="193964"/>
                </a:cubicBezTo>
                <a:cubicBezTo>
                  <a:pt x="919711" y="133884"/>
                  <a:pt x="944881" y="139654"/>
                  <a:pt x="1094509" y="124691"/>
                </a:cubicBezTo>
                <a:cubicBezTo>
                  <a:pt x="1246909" y="133927"/>
                  <a:pt x="1400152" y="133917"/>
                  <a:pt x="1551709" y="152400"/>
                </a:cubicBezTo>
                <a:cubicBezTo>
                  <a:pt x="1590877" y="157177"/>
                  <a:pt x="1625337" y="180832"/>
                  <a:pt x="1662545" y="193964"/>
                </a:cubicBezTo>
                <a:cubicBezTo>
                  <a:pt x="1703859" y="208546"/>
                  <a:pt x="1744732" y="224902"/>
                  <a:pt x="1787236" y="235528"/>
                </a:cubicBezTo>
                <a:cubicBezTo>
                  <a:pt x="1837327" y="248051"/>
                  <a:pt x="1889088" y="252706"/>
                  <a:pt x="1939636" y="263237"/>
                </a:cubicBezTo>
                <a:cubicBezTo>
                  <a:pt x="1999955" y="275803"/>
                  <a:pt x="2060182" y="289033"/>
                  <a:pt x="2119745" y="304800"/>
                </a:cubicBezTo>
                <a:cubicBezTo>
                  <a:pt x="2217250" y="330610"/>
                  <a:pt x="2313709" y="360219"/>
                  <a:pt x="2410691" y="387928"/>
                </a:cubicBezTo>
                <a:cubicBezTo>
                  <a:pt x="2443018" y="397164"/>
                  <a:pt x="2476457" y="403150"/>
                  <a:pt x="2507673" y="415637"/>
                </a:cubicBezTo>
                <a:cubicBezTo>
                  <a:pt x="2586282" y="447081"/>
                  <a:pt x="2658819" y="477669"/>
                  <a:pt x="2743200" y="498764"/>
                </a:cubicBezTo>
                <a:cubicBezTo>
                  <a:pt x="2817091" y="517237"/>
                  <a:pt x="2889174" y="545771"/>
                  <a:pt x="2964873" y="554182"/>
                </a:cubicBezTo>
                <a:cubicBezTo>
                  <a:pt x="3046051" y="563202"/>
                  <a:pt x="3107485" y="568714"/>
                  <a:pt x="3186545" y="581891"/>
                </a:cubicBezTo>
                <a:cubicBezTo>
                  <a:pt x="3209773" y="585762"/>
                  <a:pt x="3232727" y="591128"/>
                  <a:pt x="3255818" y="595746"/>
                </a:cubicBezTo>
                <a:cubicBezTo>
                  <a:pt x="3427405" y="580606"/>
                  <a:pt x="3709795" y="565911"/>
                  <a:pt x="3906982" y="526473"/>
                </a:cubicBezTo>
                <a:cubicBezTo>
                  <a:pt x="3962996" y="515270"/>
                  <a:pt x="4017666" y="498140"/>
                  <a:pt x="4073236" y="484909"/>
                </a:cubicBezTo>
                <a:cubicBezTo>
                  <a:pt x="4114656" y="475047"/>
                  <a:pt x="4156481" y="466952"/>
                  <a:pt x="4197927" y="457200"/>
                </a:cubicBezTo>
                <a:cubicBezTo>
                  <a:pt x="4234997" y="448478"/>
                  <a:pt x="4271334" y="436509"/>
                  <a:pt x="4308764" y="429491"/>
                </a:cubicBezTo>
                <a:cubicBezTo>
                  <a:pt x="4345359" y="422630"/>
                  <a:pt x="4382874" y="421758"/>
                  <a:pt x="4419600" y="415637"/>
                </a:cubicBezTo>
                <a:cubicBezTo>
                  <a:pt x="4867700" y="340955"/>
                  <a:pt x="4270061" y="433062"/>
                  <a:pt x="4682836" y="360219"/>
                </a:cubicBezTo>
                <a:cubicBezTo>
                  <a:pt x="4719503" y="353748"/>
                  <a:pt x="4756695" y="350715"/>
                  <a:pt x="4793673" y="346364"/>
                </a:cubicBezTo>
                <a:cubicBezTo>
                  <a:pt x="4939363" y="329224"/>
                  <a:pt x="4922262" y="332184"/>
                  <a:pt x="5084618" y="318655"/>
                </a:cubicBezTo>
                <a:lnTo>
                  <a:pt x="5874327" y="332509"/>
                </a:lnTo>
                <a:cubicBezTo>
                  <a:pt x="5885519" y="332509"/>
                  <a:pt x="6017962" y="312668"/>
                  <a:pt x="6040582" y="304800"/>
                </a:cubicBezTo>
                <a:cubicBezTo>
                  <a:pt x="6124823" y="275499"/>
                  <a:pt x="6204204" y="232323"/>
                  <a:pt x="6289964" y="207819"/>
                </a:cubicBezTo>
                <a:lnTo>
                  <a:pt x="6386945" y="180109"/>
                </a:lnTo>
                <a:cubicBezTo>
                  <a:pt x="6539345" y="189346"/>
                  <a:pt x="6694291" y="178579"/>
                  <a:pt x="6844145" y="207819"/>
                </a:cubicBezTo>
                <a:cubicBezTo>
                  <a:pt x="6889472" y="216663"/>
                  <a:pt x="6916825" y="264930"/>
                  <a:pt x="6954982" y="290946"/>
                </a:cubicBezTo>
                <a:cubicBezTo>
                  <a:pt x="7018487" y="334245"/>
                  <a:pt x="7094595" y="361288"/>
                  <a:pt x="7148945" y="415637"/>
                </a:cubicBezTo>
                <a:cubicBezTo>
                  <a:pt x="7167418" y="434110"/>
                  <a:pt x="7183743" y="455016"/>
                  <a:pt x="7204364" y="471055"/>
                </a:cubicBezTo>
                <a:cubicBezTo>
                  <a:pt x="7275372" y="526284"/>
                  <a:pt x="7273373" y="505582"/>
                  <a:pt x="7356764" y="540328"/>
                </a:cubicBezTo>
                <a:cubicBezTo>
                  <a:pt x="7385361" y="552243"/>
                  <a:pt x="7410716" y="571472"/>
                  <a:pt x="7439891" y="581891"/>
                </a:cubicBezTo>
                <a:cubicBezTo>
                  <a:pt x="7519022" y="610152"/>
                  <a:pt x="7579253" y="613166"/>
                  <a:pt x="7661564" y="623455"/>
                </a:cubicBezTo>
                <a:cubicBezTo>
                  <a:pt x="8054024" y="601029"/>
                  <a:pt x="8027014" y="650757"/>
                  <a:pt x="8257309" y="554182"/>
                </a:cubicBezTo>
                <a:cubicBezTo>
                  <a:pt x="8364121" y="509390"/>
                  <a:pt x="8484539" y="486746"/>
                  <a:pt x="8575964" y="415637"/>
                </a:cubicBezTo>
                <a:cubicBezTo>
                  <a:pt x="8617528" y="383310"/>
                  <a:pt x="8657968" y="349484"/>
                  <a:pt x="8700655" y="318655"/>
                </a:cubicBezTo>
                <a:cubicBezTo>
                  <a:pt x="8741151" y="289408"/>
                  <a:pt x="8785383" y="265500"/>
                  <a:pt x="8825345" y="235528"/>
                </a:cubicBezTo>
                <a:cubicBezTo>
                  <a:pt x="8898967" y="180311"/>
                  <a:pt x="8924948" y="137235"/>
                  <a:pt x="9005455" y="96982"/>
                </a:cubicBezTo>
                <a:cubicBezTo>
                  <a:pt x="9047153" y="76133"/>
                  <a:pt x="9161369" y="51710"/>
                  <a:pt x="9199418" y="41564"/>
                </a:cubicBezTo>
                <a:cubicBezTo>
                  <a:pt x="9347550" y="2062"/>
                  <a:pt x="9243933" y="21350"/>
                  <a:pt x="9393382" y="0"/>
                </a:cubicBezTo>
                <a:cubicBezTo>
                  <a:pt x="9485746" y="13855"/>
                  <a:pt x="9579655" y="19767"/>
                  <a:pt x="9670473" y="41564"/>
                </a:cubicBezTo>
                <a:cubicBezTo>
                  <a:pt x="9696658" y="47848"/>
                  <a:pt x="9716105" y="70233"/>
                  <a:pt x="9739745" y="83128"/>
                </a:cubicBezTo>
                <a:cubicBezTo>
                  <a:pt x="9766942" y="97963"/>
                  <a:pt x="9794200" y="112961"/>
                  <a:pt x="9822873" y="124691"/>
                </a:cubicBezTo>
                <a:cubicBezTo>
                  <a:pt x="9902614" y="157312"/>
                  <a:pt x="10042546" y="212687"/>
                  <a:pt x="10141527" y="235528"/>
                </a:cubicBezTo>
                <a:cubicBezTo>
                  <a:pt x="10168899" y="241845"/>
                  <a:pt x="10197109" y="243873"/>
                  <a:pt x="10224655" y="249382"/>
                </a:cubicBezTo>
                <a:cubicBezTo>
                  <a:pt x="10243326" y="253116"/>
                  <a:pt x="10261600" y="258619"/>
                  <a:pt x="10280073" y="263237"/>
                </a:cubicBezTo>
                <a:cubicBezTo>
                  <a:pt x="10367818" y="258619"/>
                  <a:pt x="10457486" y="268221"/>
                  <a:pt x="10543309" y="249382"/>
                </a:cubicBezTo>
                <a:cubicBezTo>
                  <a:pt x="10648904" y="226203"/>
                  <a:pt x="10848109" y="138546"/>
                  <a:pt x="10848109" y="138546"/>
                </a:cubicBez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-387927" y="207818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49382" y="-206744"/>
            <a:ext cx="10792691" cy="654093"/>
          </a:xfrm>
          <a:custGeom>
            <a:avLst/>
            <a:gdLst>
              <a:gd name="connsiteX0" fmla="*/ 0 w 10792691"/>
              <a:gd name="connsiteY0" fmla="*/ 110836 h 654093"/>
              <a:gd name="connsiteX1" fmla="*/ 166254 w 10792691"/>
              <a:gd name="connsiteY1" fmla="*/ 55418 h 654093"/>
              <a:gd name="connsiteX2" fmla="*/ 401782 w 10792691"/>
              <a:gd name="connsiteY2" fmla="*/ 13855 h 654093"/>
              <a:gd name="connsiteX3" fmla="*/ 762000 w 10792691"/>
              <a:gd name="connsiteY3" fmla="*/ 27709 h 654093"/>
              <a:gd name="connsiteX4" fmla="*/ 1066800 w 10792691"/>
              <a:gd name="connsiteY4" fmla="*/ 124691 h 654093"/>
              <a:gd name="connsiteX5" fmla="*/ 1136073 w 10792691"/>
              <a:gd name="connsiteY5" fmla="*/ 166255 h 654093"/>
              <a:gd name="connsiteX6" fmla="*/ 1316182 w 10792691"/>
              <a:gd name="connsiteY6" fmla="*/ 249382 h 654093"/>
              <a:gd name="connsiteX7" fmla="*/ 1745673 w 10792691"/>
              <a:gd name="connsiteY7" fmla="*/ 235527 h 654093"/>
              <a:gd name="connsiteX8" fmla="*/ 1939636 w 10792691"/>
              <a:gd name="connsiteY8" fmla="*/ 152400 h 654093"/>
              <a:gd name="connsiteX9" fmla="*/ 2022764 w 10792691"/>
              <a:gd name="connsiteY9" fmla="*/ 124691 h 654093"/>
              <a:gd name="connsiteX10" fmla="*/ 2133600 w 10792691"/>
              <a:gd name="connsiteY10" fmla="*/ 83127 h 654093"/>
              <a:gd name="connsiteX11" fmla="*/ 2272145 w 10792691"/>
              <a:gd name="connsiteY11" fmla="*/ 41564 h 654093"/>
              <a:gd name="connsiteX12" fmla="*/ 2382982 w 10792691"/>
              <a:gd name="connsiteY12" fmla="*/ 13855 h 654093"/>
              <a:gd name="connsiteX13" fmla="*/ 2576945 w 10792691"/>
              <a:gd name="connsiteY13" fmla="*/ 0 h 654093"/>
              <a:gd name="connsiteX14" fmla="*/ 2826327 w 10792691"/>
              <a:gd name="connsiteY14" fmla="*/ 27709 h 654093"/>
              <a:gd name="connsiteX15" fmla="*/ 2881745 w 10792691"/>
              <a:gd name="connsiteY15" fmla="*/ 41564 h 654093"/>
              <a:gd name="connsiteX16" fmla="*/ 2978727 w 10792691"/>
              <a:gd name="connsiteY16" fmla="*/ 69273 h 654093"/>
              <a:gd name="connsiteX17" fmla="*/ 3144982 w 10792691"/>
              <a:gd name="connsiteY17" fmla="*/ 124691 h 654093"/>
              <a:gd name="connsiteX18" fmla="*/ 3255818 w 10792691"/>
              <a:gd name="connsiteY18" fmla="*/ 152400 h 654093"/>
              <a:gd name="connsiteX19" fmla="*/ 3338945 w 10792691"/>
              <a:gd name="connsiteY19" fmla="*/ 180109 h 654093"/>
              <a:gd name="connsiteX20" fmla="*/ 3463636 w 10792691"/>
              <a:gd name="connsiteY20" fmla="*/ 152400 h 654093"/>
              <a:gd name="connsiteX21" fmla="*/ 3519054 w 10792691"/>
              <a:gd name="connsiteY21" fmla="*/ 138546 h 654093"/>
              <a:gd name="connsiteX22" fmla="*/ 3560618 w 10792691"/>
              <a:gd name="connsiteY22" fmla="*/ 110836 h 654093"/>
              <a:gd name="connsiteX23" fmla="*/ 3616036 w 10792691"/>
              <a:gd name="connsiteY23" fmla="*/ 96982 h 654093"/>
              <a:gd name="connsiteX24" fmla="*/ 3657600 w 10792691"/>
              <a:gd name="connsiteY24" fmla="*/ 83127 h 654093"/>
              <a:gd name="connsiteX25" fmla="*/ 3837709 w 10792691"/>
              <a:gd name="connsiteY25" fmla="*/ 110836 h 654093"/>
              <a:gd name="connsiteX26" fmla="*/ 3934691 w 10792691"/>
              <a:gd name="connsiteY26" fmla="*/ 138546 h 654093"/>
              <a:gd name="connsiteX27" fmla="*/ 4073236 w 10792691"/>
              <a:gd name="connsiteY27" fmla="*/ 166255 h 654093"/>
              <a:gd name="connsiteX28" fmla="*/ 4308764 w 10792691"/>
              <a:gd name="connsiteY28" fmla="*/ 124691 h 654093"/>
              <a:gd name="connsiteX29" fmla="*/ 4391891 w 10792691"/>
              <a:gd name="connsiteY29" fmla="*/ 96982 h 654093"/>
              <a:gd name="connsiteX30" fmla="*/ 4475018 w 10792691"/>
              <a:gd name="connsiteY30" fmla="*/ 83127 h 654093"/>
              <a:gd name="connsiteX31" fmla="*/ 4544291 w 10792691"/>
              <a:gd name="connsiteY31" fmla="*/ 69273 h 654093"/>
              <a:gd name="connsiteX32" fmla="*/ 5334000 w 10792691"/>
              <a:gd name="connsiteY32" fmla="*/ 83127 h 654093"/>
              <a:gd name="connsiteX33" fmla="*/ 5458691 w 10792691"/>
              <a:gd name="connsiteY33" fmla="*/ 138546 h 654093"/>
              <a:gd name="connsiteX34" fmla="*/ 5541818 w 10792691"/>
              <a:gd name="connsiteY34" fmla="*/ 152400 h 654093"/>
              <a:gd name="connsiteX35" fmla="*/ 5611091 w 10792691"/>
              <a:gd name="connsiteY35" fmla="*/ 193964 h 654093"/>
              <a:gd name="connsiteX36" fmla="*/ 5680364 w 10792691"/>
              <a:gd name="connsiteY36" fmla="*/ 263236 h 654093"/>
              <a:gd name="connsiteX37" fmla="*/ 5721927 w 10792691"/>
              <a:gd name="connsiteY37" fmla="*/ 318655 h 654093"/>
              <a:gd name="connsiteX38" fmla="*/ 5860473 w 10792691"/>
              <a:gd name="connsiteY38" fmla="*/ 387927 h 654093"/>
              <a:gd name="connsiteX39" fmla="*/ 6179127 w 10792691"/>
              <a:gd name="connsiteY39" fmla="*/ 235527 h 654093"/>
              <a:gd name="connsiteX40" fmla="*/ 6303818 w 10792691"/>
              <a:gd name="connsiteY40" fmla="*/ 138546 h 654093"/>
              <a:gd name="connsiteX41" fmla="*/ 6386945 w 10792691"/>
              <a:gd name="connsiteY41" fmla="*/ 110836 h 654093"/>
              <a:gd name="connsiteX42" fmla="*/ 6622473 w 10792691"/>
              <a:gd name="connsiteY42" fmla="*/ 138546 h 654093"/>
              <a:gd name="connsiteX43" fmla="*/ 6733309 w 10792691"/>
              <a:gd name="connsiteY43" fmla="*/ 207818 h 654093"/>
              <a:gd name="connsiteX44" fmla="*/ 6858000 w 10792691"/>
              <a:gd name="connsiteY44" fmla="*/ 277091 h 654093"/>
              <a:gd name="connsiteX45" fmla="*/ 7051964 w 10792691"/>
              <a:gd name="connsiteY45" fmla="*/ 443346 h 654093"/>
              <a:gd name="connsiteX46" fmla="*/ 7273636 w 10792691"/>
              <a:gd name="connsiteY46" fmla="*/ 568036 h 654093"/>
              <a:gd name="connsiteX47" fmla="*/ 7356764 w 10792691"/>
              <a:gd name="connsiteY47" fmla="*/ 595746 h 654093"/>
              <a:gd name="connsiteX48" fmla="*/ 7730836 w 10792691"/>
              <a:gd name="connsiteY48" fmla="*/ 581891 h 654093"/>
              <a:gd name="connsiteX49" fmla="*/ 7786254 w 10792691"/>
              <a:gd name="connsiteY49" fmla="*/ 568036 h 654093"/>
              <a:gd name="connsiteX50" fmla="*/ 7869382 w 10792691"/>
              <a:gd name="connsiteY50" fmla="*/ 512618 h 654093"/>
              <a:gd name="connsiteX51" fmla="*/ 7966364 w 10792691"/>
              <a:gd name="connsiteY51" fmla="*/ 471055 h 654093"/>
              <a:gd name="connsiteX52" fmla="*/ 8021782 w 10792691"/>
              <a:gd name="connsiteY52" fmla="*/ 443346 h 654093"/>
              <a:gd name="connsiteX53" fmla="*/ 8146473 w 10792691"/>
              <a:gd name="connsiteY53" fmla="*/ 401782 h 654093"/>
              <a:gd name="connsiteX54" fmla="*/ 8285018 w 10792691"/>
              <a:gd name="connsiteY54" fmla="*/ 429491 h 654093"/>
              <a:gd name="connsiteX55" fmla="*/ 8298873 w 10792691"/>
              <a:gd name="connsiteY55" fmla="*/ 471055 h 654093"/>
              <a:gd name="connsiteX56" fmla="*/ 8326582 w 10792691"/>
              <a:gd name="connsiteY56" fmla="*/ 512618 h 654093"/>
              <a:gd name="connsiteX57" fmla="*/ 8340436 w 10792691"/>
              <a:gd name="connsiteY57" fmla="*/ 554182 h 654093"/>
              <a:gd name="connsiteX58" fmla="*/ 8465127 w 10792691"/>
              <a:gd name="connsiteY58" fmla="*/ 623455 h 654093"/>
              <a:gd name="connsiteX59" fmla="*/ 8769927 w 10792691"/>
              <a:gd name="connsiteY59" fmla="*/ 595746 h 654093"/>
              <a:gd name="connsiteX60" fmla="*/ 8839200 w 10792691"/>
              <a:gd name="connsiteY60" fmla="*/ 540327 h 654093"/>
              <a:gd name="connsiteX61" fmla="*/ 9047018 w 10792691"/>
              <a:gd name="connsiteY61" fmla="*/ 415636 h 654093"/>
              <a:gd name="connsiteX62" fmla="*/ 9185564 w 10792691"/>
              <a:gd name="connsiteY62" fmla="*/ 346364 h 654093"/>
              <a:gd name="connsiteX63" fmla="*/ 9379527 w 10792691"/>
              <a:gd name="connsiteY63" fmla="*/ 304800 h 654093"/>
              <a:gd name="connsiteX64" fmla="*/ 9587345 w 10792691"/>
              <a:gd name="connsiteY64" fmla="*/ 318655 h 654093"/>
              <a:gd name="connsiteX65" fmla="*/ 9670473 w 10792691"/>
              <a:gd name="connsiteY65" fmla="*/ 332509 h 654093"/>
              <a:gd name="connsiteX66" fmla="*/ 9809018 w 10792691"/>
              <a:gd name="connsiteY66" fmla="*/ 401782 h 654093"/>
              <a:gd name="connsiteX67" fmla="*/ 10086109 w 10792691"/>
              <a:gd name="connsiteY67" fmla="*/ 484909 h 654093"/>
              <a:gd name="connsiteX68" fmla="*/ 10196945 w 10792691"/>
              <a:gd name="connsiteY68" fmla="*/ 540327 h 654093"/>
              <a:gd name="connsiteX69" fmla="*/ 10293927 w 10792691"/>
              <a:gd name="connsiteY69" fmla="*/ 581891 h 654093"/>
              <a:gd name="connsiteX70" fmla="*/ 10432473 w 10792691"/>
              <a:gd name="connsiteY70" fmla="*/ 637309 h 654093"/>
              <a:gd name="connsiteX71" fmla="*/ 10792691 w 10792691"/>
              <a:gd name="connsiteY71" fmla="*/ 651164 h 65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0792691" h="654093">
                <a:moveTo>
                  <a:pt x="0" y="110836"/>
                </a:moveTo>
                <a:cubicBezTo>
                  <a:pt x="116155" y="41144"/>
                  <a:pt x="19719" y="86819"/>
                  <a:pt x="166254" y="55418"/>
                </a:cubicBezTo>
                <a:cubicBezTo>
                  <a:pt x="396358" y="6110"/>
                  <a:pt x="107618" y="43270"/>
                  <a:pt x="401782" y="13855"/>
                </a:cubicBezTo>
                <a:cubicBezTo>
                  <a:pt x="521855" y="18473"/>
                  <a:pt x="642992" y="11103"/>
                  <a:pt x="762000" y="27709"/>
                </a:cubicBezTo>
                <a:cubicBezTo>
                  <a:pt x="777550" y="29879"/>
                  <a:pt x="995648" y="89115"/>
                  <a:pt x="1066800" y="124691"/>
                </a:cubicBezTo>
                <a:cubicBezTo>
                  <a:pt x="1090886" y="136734"/>
                  <a:pt x="1112363" y="153488"/>
                  <a:pt x="1136073" y="166255"/>
                </a:cubicBezTo>
                <a:cubicBezTo>
                  <a:pt x="1232186" y="218008"/>
                  <a:pt x="1230814" y="215235"/>
                  <a:pt x="1316182" y="249382"/>
                </a:cubicBezTo>
                <a:lnTo>
                  <a:pt x="1745673" y="235527"/>
                </a:lnTo>
                <a:cubicBezTo>
                  <a:pt x="1815179" y="224715"/>
                  <a:pt x="1872904" y="174644"/>
                  <a:pt x="1939636" y="152400"/>
                </a:cubicBezTo>
                <a:cubicBezTo>
                  <a:pt x="1967345" y="143164"/>
                  <a:pt x="1995257" y="134515"/>
                  <a:pt x="2022764" y="124691"/>
                </a:cubicBezTo>
                <a:cubicBezTo>
                  <a:pt x="2059923" y="111420"/>
                  <a:pt x="2096167" y="95605"/>
                  <a:pt x="2133600" y="83127"/>
                </a:cubicBezTo>
                <a:cubicBezTo>
                  <a:pt x="2179341" y="67880"/>
                  <a:pt x="2225689" y="54468"/>
                  <a:pt x="2272145" y="41564"/>
                </a:cubicBezTo>
                <a:cubicBezTo>
                  <a:pt x="2308838" y="31372"/>
                  <a:pt x="2345249" y="19001"/>
                  <a:pt x="2382982" y="13855"/>
                </a:cubicBezTo>
                <a:cubicBezTo>
                  <a:pt x="2447207" y="5097"/>
                  <a:pt x="2512291" y="4618"/>
                  <a:pt x="2576945" y="0"/>
                </a:cubicBezTo>
                <a:cubicBezTo>
                  <a:pt x="2660072" y="9236"/>
                  <a:pt x="2743455" y="16408"/>
                  <a:pt x="2826327" y="27709"/>
                </a:cubicBezTo>
                <a:cubicBezTo>
                  <a:pt x="2845194" y="30282"/>
                  <a:pt x="2863375" y="36554"/>
                  <a:pt x="2881745" y="41564"/>
                </a:cubicBezTo>
                <a:cubicBezTo>
                  <a:pt x="2914181" y="50410"/>
                  <a:pt x="2946667" y="59149"/>
                  <a:pt x="2978727" y="69273"/>
                </a:cubicBezTo>
                <a:cubicBezTo>
                  <a:pt x="3034432" y="86864"/>
                  <a:pt x="3088310" y="110523"/>
                  <a:pt x="3144982" y="124691"/>
                </a:cubicBezTo>
                <a:cubicBezTo>
                  <a:pt x="3181927" y="133927"/>
                  <a:pt x="3219690" y="140357"/>
                  <a:pt x="3255818" y="152400"/>
                </a:cubicBezTo>
                <a:lnTo>
                  <a:pt x="3338945" y="180109"/>
                </a:lnTo>
                <a:lnTo>
                  <a:pt x="3463636" y="152400"/>
                </a:lnTo>
                <a:cubicBezTo>
                  <a:pt x="3482190" y="148118"/>
                  <a:pt x="3501552" y="146047"/>
                  <a:pt x="3519054" y="138546"/>
                </a:cubicBezTo>
                <a:cubicBezTo>
                  <a:pt x="3534359" y="131987"/>
                  <a:pt x="3545313" y="117395"/>
                  <a:pt x="3560618" y="110836"/>
                </a:cubicBezTo>
                <a:cubicBezTo>
                  <a:pt x="3578120" y="103335"/>
                  <a:pt x="3597727" y="102213"/>
                  <a:pt x="3616036" y="96982"/>
                </a:cubicBezTo>
                <a:cubicBezTo>
                  <a:pt x="3630078" y="92970"/>
                  <a:pt x="3643745" y="87745"/>
                  <a:pt x="3657600" y="83127"/>
                </a:cubicBezTo>
                <a:cubicBezTo>
                  <a:pt x="3717636" y="92363"/>
                  <a:pt x="3778146" y="98923"/>
                  <a:pt x="3837709" y="110836"/>
                </a:cubicBezTo>
                <a:cubicBezTo>
                  <a:pt x="3870677" y="117430"/>
                  <a:pt x="3902255" y="129700"/>
                  <a:pt x="3934691" y="138546"/>
                </a:cubicBezTo>
                <a:cubicBezTo>
                  <a:pt x="3999637" y="156259"/>
                  <a:pt x="3997476" y="153628"/>
                  <a:pt x="4073236" y="166255"/>
                </a:cubicBezTo>
                <a:cubicBezTo>
                  <a:pt x="4151745" y="152400"/>
                  <a:pt x="4230861" y="141626"/>
                  <a:pt x="4308764" y="124691"/>
                </a:cubicBezTo>
                <a:cubicBezTo>
                  <a:pt x="4337305" y="118486"/>
                  <a:pt x="4363555" y="104066"/>
                  <a:pt x="4391891" y="96982"/>
                </a:cubicBezTo>
                <a:cubicBezTo>
                  <a:pt x="4419143" y="90169"/>
                  <a:pt x="4447380" y="88152"/>
                  <a:pt x="4475018" y="83127"/>
                </a:cubicBezTo>
                <a:cubicBezTo>
                  <a:pt x="4498186" y="78915"/>
                  <a:pt x="4521200" y="73891"/>
                  <a:pt x="4544291" y="69273"/>
                </a:cubicBezTo>
                <a:lnTo>
                  <a:pt x="5334000" y="83127"/>
                </a:lnTo>
                <a:cubicBezTo>
                  <a:pt x="5456063" y="87065"/>
                  <a:pt x="5354872" y="97018"/>
                  <a:pt x="5458691" y="138546"/>
                </a:cubicBezTo>
                <a:cubicBezTo>
                  <a:pt x="5484773" y="148979"/>
                  <a:pt x="5514109" y="147782"/>
                  <a:pt x="5541818" y="152400"/>
                </a:cubicBezTo>
                <a:cubicBezTo>
                  <a:pt x="5564909" y="166255"/>
                  <a:pt x="5590063" y="177142"/>
                  <a:pt x="5611091" y="193964"/>
                </a:cubicBezTo>
                <a:cubicBezTo>
                  <a:pt x="5636591" y="214364"/>
                  <a:pt x="5658669" y="238829"/>
                  <a:pt x="5680364" y="263236"/>
                </a:cubicBezTo>
                <a:cubicBezTo>
                  <a:pt x="5695705" y="280494"/>
                  <a:pt x="5704669" y="303314"/>
                  <a:pt x="5721927" y="318655"/>
                </a:cubicBezTo>
                <a:cubicBezTo>
                  <a:pt x="5786473" y="376030"/>
                  <a:pt x="5792430" y="370917"/>
                  <a:pt x="5860473" y="387927"/>
                </a:cubicBezTo>
                <a:cubicBezTo>
                  <a:pt x="6024046" y="322498"/>
                  <a:pt x="6054482" y="324559"/>
                  <a:pt x="6179127" y="235527"/>
                </a:cubicBezTo>
                <a:cubicBezTo>
                  <a:pt x="6189685" y="227986"/>
                  <a:pt x="6271650" y="152843"/>
                  <a:pt x="6303818" y="138546"/>
                </a:cubicBezTo>
                <a:cubicBezTo>
                  <a:pt x="6330509" y="126683"/>
                  <a:pt x="6386945" y="110836"/>
                  <a:pt x="6386945" y="110836"/>
                </a:cubicBezTo>
                <a:cubicBezTo>
                  <a:pt x="6465454" y="120073"/>
                  <a:pt x="6546350" y="117232"/>
                  <a:pt x="6622473" y="138546"/>
                </a:cubicBezTo>
                <a:cubicBezTo>
                  <a:pt x="6664427" y="150293"/>
                  <a:pt x="6695757" y="185728"/>
                  <a:pt x="6733309" y="207818"/>
                </a:cubicBezTo>
                <a:cubicBezTo>
                  <a:pt x="6774292" y="231925"/>
                  <a:pt x="6819764" y="248829"/>
                  <a:pt x="6858000" y="277091"/>
                </a:cubicBezTo>
                <a:cubicBezTo>
                  <a:pt x="6926480" y="327707"/>
                  <a:pt x="6981111" y="396110"/>
                  <a:pt x="7051964" y="443346"/>
                </a:cubicBezTo>
                <a:cubicBezTo>
                  <a:pt x="7123769" y="491216"/>
                  <a:pt x="7189466" y="539979"/>
                  <a:pt x="7273636" y="568036"/>
                </a:cubicBezTo>
                <a:lnTo>
                  <a:pt x="7356764" y="595746"/>
                </a:lnTo>
                <a:cubicBezTo>
                  <a:pt x="7481455" y="591128"/>
                  <a:pt x="7606319" y="589925"/>
                  <a:pt x="7730836" y="581891"/>
                </a:cubicBezTo>
                <a:cubicBezTo>
                  <a:pt x="7749838" y="580665"/>
                  <a:pt x="7769223" y="576551"/>
                  <a:pt x="7786254" y="568036"/>
                </a:cubicBezTo>
                <a:cubicBezTo>
                  <a:pt x="7816041" y="553143"/>
                  <a:pt x="7838772" y="525736"/>
                  <a:pt x="7869382" y="512618"/>
                </a:cubicBezTo>
                <a:cubicBezTo>
                  <a:pt x="7901709" y="498764"/>
                  <a:pt x="7934345" y="485609"/>
                  <a:pt x="7966364" y="471055"/>
                </a:cubicBezTo>
                <a:cubicBezTo>
                  <a:pt x="7985166" y="462509"/>
                  <a:pt x="8002506" y="450760"/>
                  <a:pt x="8021782" y="443346"/>
                </a:cubicBezTo>
                <a:cubicBezTo>
                  <a:pt x="8062674" y="427618"/>
                  <a:pt x="8146473" y="401782"/>
                  <a:pt x="8146473" y="401782"/>
                </a:cubicBezTo>
                <a:cubicBezTo>
                  <a:pt x="8192655" y="411018"/>
                  <a:pt x="8242143" y="410002"/>
                  <a:pt x="8285018" y="429491"/>
                </a:cubicBezTo>
                <a:cubicBezTo>
                  <a:pt x="8298313" y="435534"/>
                  <a:pt x="8292342" y="457993"/>
                  <a:pt x="8298873" y="471055"/>
                </a:cubicBezTo>
                <a:cubicBezTo>
                  <a:pt x="8306320" y="485948"/>
                  <a:pt x="8317346" y="498764"/>
                  <a:pt x="8326582" y="512618"/>
                </a:cubicBezTo>
                <a:cubicBezTo>
                  <a:pt x="8331200" y="526473"/>
                  <a:pt x="8330109" y="543855"/>
                  <a:pt x="8340436" y="554182"/>
                </a:cubicBezTo>
                <a:cubicBezTo>
                  <a:pt x="8388073" y="601819"/>
                  <a:pt x="8412863" y="606033"/>
                  <a:pt x="8465127" y="623455"/>
                </a:cubicBezTo>
                <a:cubicBezTo>
                  <a:pt x="8566727" y="614219"/>
                  <a:pt x="8670337" y="617877"/>
                  <a:pt x="8769927" y="595746"/>
                </a:cubicBezTo>
                <a:cubicBezTo>
                  <a:pt x="8798794" y="589331"/>
                  <a:pt x="8814406" y="556443"/>
                  <a:pt x="8839200" y="540327"/>
                </a:cubicBezTo>
                <a:cubicBezTo>
                  <a:pt x="8906934" y="496300"/>
                  <a:pt x="8974761" y="451764"/>
                  <a:pt x="9047018" y="415636"/>
                </a:cubicBezTo>
                <a:cubicBezTo>
                  <a:pt x="9093200" y="392545"/>
                  <a:pt x="9136581" y="362692"/>
                  <a:pt x="9185564" y="346364"/>
                </a:cubicBezTo>
                <a:cubicBezTo>
                  <a:pt x="9248293" y="325454"/>
                  <a:pt x="9379527" y="304800"/>
                  <a:pt x="9379527" y="304800"/>
                </a:cubicBezTo>
                <a:cubicBezTo>
                  <a:pt x="9448800" y="309418"/>
                  <a:pt x="9518231" y="312073"/>
                  <a:pt x="9587345" y="318655"/>
                </a:cubicBezTo>
                <a:cubicBezTo>
                  <a:pt x="9615310" y="321318"/>
                  <a:pt x="9644170" y="322645"/>
                  <a:pt x="9670473" y="332509"/>
                </a:cubicBezTo>
                <a:cubicBezTo>
                  <a:pt x="9718818" y="350638"/>
                  <a:pt x="9760768" y="383401"/>
                  <a:pt x="9809018" y="401782"/>
                </a:cubicBezTo>
                <a:cubicBezTo>
                  <a:pt x="10153170" y="532888"/>
                  <a:pt x="9787087" y="361783"/>
                  <a:pt x="10086109" y="484909"/>
                </a:cubicBezTo>
                <a:cubicBezTo>
                  <a:pt x="10124304" y="500636"/>
                  <a:pt x="10159514" y="522859"/>
                  <a:pt x="10196945" y="540327"/>
                </a:cubicBezTo>
                <a:cubicBezTo>
                  <a:pt x="10228816" y="555200"/>
                  <a:pt x="10261908" y="567337"/>
                  <a:pt x="10293927" y="581891"/>
                </a:cubicBezTo>
                <a:cubicBezTo>
                  <a:pt x="10358744" y="611353"/>
                  <a:pt x="10353406" y="619063"/>
                  <a:pt x="10432473" y="637309"/>
                </a:cubicBezTo>
                <a:cubicBezTo>
                  <a:pt x="10546285" y="663574"/>
                  <a:pt x="10684978" y="651164"/>
                  <a:pt x="10792691" y="651164"/>
                </a:cubicBez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685800" y="707656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498763" y="1983711"/>
            <a:ext cx="10363200" cy="554182"/>
          </a:xfrm>
          <a:custGeom>
            <a:avLst/>
            <a:gdLst>
              <a:gd name="connsiteX0" fmla="*/ 0 w 10363200"/>
              <a:gd name="connsiteY0" fmla="*/ 346364 h 554182"/>
              <a:gd name="connsiteX1" fmla="*/ 152400 w 10363200"/>
              <a:gd name="connsiteY1" fmla="*/ 304800 h 554182"/>
              <a:gd name="connsiteX2" fmla="*/ 249382 w 10363200"/>
              <a:gd name="connsiteY2" fmla="*/ 221673 h 554182"/>
              <a:gd name="connsiteX3" fmla="*/ 706582 w 10363200"/>
              <a:gd name="connsiteY3" fmla="*/ 41564 h 554182"/>
              <a:gd name="connsiteX4" fmla="*/ 845127 w 10363200"/>
              <a:gd name="connsiteY4" fmla="*/ 0 h 554182"/>
              <a:gd name="connsiteX5" fmla="*/ 983673 w 10363200"/>
              <a:gd name="connsiteY5" fmla="*/ 13855 h 554182"/>
              <a:gd name="connsiteX6" fmla="*/ 1052945 w 10363200"/>
              <a:gd name="connsiteY6" fmla="*/ 55419 h 554182"/>
              <a:gd name="connsiteX7" fmla="*/ 1136073 w 10363200"/>
              <a:gd name="connsiteY7" fmla="*/ 96982 h 554182"/>
              <a:gd name="connsiteX8" fmla="*/ 1274618 w 10363200"/>
              <a:gd name="connsiteY8" fmla="*/ 235528 h 554182"/>
              <a:gd name="connsiteX9" fmla="*/ 1496291 w 10363200"/>
              <a:gd name="connsiteY9" fmla="*/ 457200 h 554182"/>
              <a:gd name="connsiteX10" fmla="*/ 1537855 w 10363200"/>
              <a:gd name="connsiteY10" fmla="*/ 471055 h 554182"/>
              <a:gd name="connsiteX11" fmla="*/ 1995055 w 10363200"/>
              <a:gd name="connsiteY11" fmla="*/ 415637 h 554182"/>
              <a:gd name="connsiteX12" fmla="*/ 2216727 w 10363200"/>
              <a:gd name="connsiteY12" fmla="*/ 249382 h 554182"/>
              <a:gd name="connsiteX13" fmla="*/ 2286000 w 10363200"/>
              <a:gd name="connsiteY13" fmla="*/ 180110 h 554182"/>
              <a:gd name="connsiteX14" fmla="*/ 2369127 w 10363200"/>
              <a:gd name="connsiteY14" fmla="*/ 124691 h 554182"/>
              <a:gd name="connsiteX15" fmla="*/ 2424545 w 10363200"/>
              <a:gd name="connsiteY15" fmla="*/ 96982 h 554182"/>
              <a:gd name="connsiteX16" fmla="*/ 2604655 w 10363200"/>
              <a:gd name="connsiteY16" fmla="*/ 69273 h 554182"/>
              <a:gd name="connsiteX17" fmla="*/ 2812473 w 10363200"/>
              <a:gd name="connsiteY17" fmla="*/ 110837 h 554182"/>
              <a:gd name="connsiteX18" fmla="*/ 2867891 w 10363200"/>
              <a:gd name="connsiteY18" fmla="*/ 166255 h 554182"/>
              <a:gd name="connsiteX19" fmla="*/ 2964873 w 10363200"/>
              <a:gd name="connsiteY19" fmla="*/ 263237 h 554182"/>
              <a:gd name="connsiteX20" fmla="*/ 3048000 w 10363200"/>
              <a:gd name="connsiteY20" fmla="*/ 277091 h 554182"/>
              <a:gd name="connsiteX21" fmla="*/ 3574473 w 10363200"/>
              <a:gd name="connsiteY21" fmla="*/ 290946 h 554182"/>
              <a:gd name="connsiteX22" fmla="*/ 3796145 w 10363200"/>
              <a:gd name="connsiteY22" fmla="*/ 318655 h 554182"/>
              <a:gd name="connsiteX23" fmla="*/ 3865418 w 10363200"/>
              <a:gd name="connsiteY23" fmla="*/ 332510 h 554182"/>
              <a:gd name="connsiteX24" fmla="*/ 3990109 w 10363200"/>
              <a:gd name="connsiteY24" fmla="*/ 346364 h 554182"/>
              <a:gd name="connsiteX25" fmla="*/ 4128655 w 10363200"/>
              <a:gd name="connsiteY25" fmla="*/ 387928 h 554182"/>
              <a:gd name="connsiteX26" fmla="*/ 4211782 w 10363200"/>
              <a:gd name="connsiteY26" fmla="*/ 401782 h 554182"/>
              <a:gd name="connsiteX27" fmla="*/ 4308764 w 10363200"/>
              <a:gd name="connsiteY27" fmla="*/ 429491 h 554182"/>
              <a:gd name="connsiteX28" fmla="*/ 4419600 w 10363200"/>
              <a:gd name="connsiteY28" fmla="*/ 457200 h 554182"/>
              <a:gd name="connsiteX29" fmla="*/ 4599709 w 10363200"/>
              <a:gd name="connsiteY29" fmla="*/ 512619 h 554182"/>
              <a:gd name="connsiteX30" fmla="*/ 4696691 w 10363200"/>
              <a:gd name="connsiteY30" fmla="*/ 540328 h 554182"/>
              <a:gd name="connsiteX31" fmla="*/ 4973782 w 10363200"/>
              <a:gd name="connsiteY31" fmla="*/ 554182 h 554182"/>
              <a:gd name="connsiteX32" fmla="*/ 5666509 w 10363200"/>
              <a:gd name="connsiteY32" fmla="*/ 540328 h 554182"/>
              <a:gd name="connsiteX33" fmla="*/ 5943600 w 10363200"/>
              <a:gd name="connsiteY33" fmla="*/ 512619 h 554182"/>
              <a:gd name="connsiteX34" fmla="*/ 5985164 w 10363200"/>
              <a:gd name="connsiteY34" fmla="*/ 484910 h 554182"/>
              <a:gd name="connsiteX35" fmla="*/ 6151418 w 10363200"/>
              <a:gd name="connsiteY35" fmla="*/ 332510 h 554182"/>
              <a:gd name="connsiteX36" fmla="*/ 6262255 w 10363200"/>
              <a:gd name="connsiteY36" fmla="*/ 290946 h 554182"/>
              <a:gd name="connsiteX37" fmla="*/ 6483927 w 10363200"/>
              <a:gd name="connsiteY37" fmla="*/ 249382 h 554182"/>
              <a:gd name="connsiteX38" fmla="*/ 6636327 w 10363200"/>
              <a:gd name="connsiteY38" fmla="*/ 263237 h 554182"/>
              <a:gd name="connsiteX39" fmla="*/ 6719455 w 10363200"/>
              <a:gd name="connsiteY39" fmla="*/ 332510 h 554182"/>
              <a:gd name="connsiteX40" fmla="*/ 6774873 w 10363200"/>
              <a:gd name="connsiteY40" fmla="*/ 374073 h 554182"/>
              <a:gd name="connsiteX41" fmla="*/ 6871855 w 10363200"/>
              <a:gd name="connsiteY41" fmla="*/ 443346 h 554182"/>
              <a:gd name="connsiteX42" fmla="*/ 7079673 w 10363200"/>
              <a:gd name="connsiteY42" fmla="*/ 512619 h 554182"/>
              <a:gd name="connsiteX43" fmla="*/ 7370618 w 10363200"/>
              <a:gd name="connsiteY43" fmla="*/ 484910 h 554182"/>
              <a:gd name="connsiteX44" fmla="*/ 7467600 w 10363200"/>
              <a:gd name="connsiteY44" fmla="*/ 429491 h 554182"/>
              <a:gd name="connsiteX45" fmla="*/ 7606145 w 10363200"/>
              <a:gd name="connsiteY45" fmla="*/ 374073 h 554182"/>
              <a:gd name="connsiteX46" fmla="*/ 7786255 w 10363200"/>
              <a:gd name="connsiteY46" fmla="*/ 277091 h 554182"/>
              <a:gd name="connsiteX47" fmla="*/ 7883236 w 10363200"/>
              <a:gd name="connsiteY47" fmla="*/ 249382 h 554182"/>
              <a:gd name="connsiteX48" fmla="*/ 8021782 w 10363200"/>
              <a:gd name="connsiteY48" fmla="*/ 263237 h 554182"/>
              <a:gd name="connsiteX49" fmla="*/ 8174182 w 10363200"/>
              <a:gd name="connsiteY49" fmla="*/ 332510 h 554182"/>
              <a:gd name="connsiteX50" fmla="*/ 8215745 w 10363200"/>
              <a:gd name="connsiteY50" fmla="*/ 346364 h 554182"/>
              <a:gd name="connsiteX51" fmla="*/ 8285018 w 10363200"/>
              <a:gd name="connsiteY51" fmla="*/ 374073 h 554182"/>
              <a:gd name="connsiteX52" fmla="*/ 8368145 w 10363200"/>
              <a:gd name="connsiteY52" fmla="*/ 401782 h 554182"/>
              <a:gd name="connsiteX53" fmla="*/ 9116291 w 10363200"/>
              <a:gd name="connsiteY53" fmla="*/ 429491 h 554182"/>
              <a:gd name="connsiteX54" fmla="*/ 9795164 w 10363200"/>
              <a:gd name="connsiteY54" fmla="*/ 471055 h 554182"/>
              <a:gd name="connsiteX55" fmla="*/ 10363200 w 10363200"/>
              <a:gd name="connsiteY55" fmla="*/ 471055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363200" h="554182">
                <a:moveTo>
                  <a:pt x="0" y="346364"/>
                </a:moveTo>
                <a:cubicBezTo>
                  <a:pt x="50218" y="337995"/>
                  <a:pt x="107898" y="334468"/>
                  <a:pt x="152400" y="304800"/>
                </a:cubicBezTo>
                <a:cubicBezTo>
                  <a:pt x="187827" y="281182"/>
                  <a:pt x="211814" y="241709"/>
                  <a:pt x="249382" y="221673"/>
                </a:cubicBezTo>
                <a:cubicBezTo>
                  <a:pt x="484237" y="96417"/>
                  <a:pt x="510389" y="102875"/>
                  <a:pt x="706582" y="41564"/>
                </a:cubicBezTo>
                <a:cubicBezTo>
                  <a:pt x="841507" y="-600"/>
                  <a:pt x="739382" y="26437"/>
                  <a:pt x="845127" y="0"/>
                </a:cubicBezTo>
                <a:cubicBezTo>
                  <a:pt x="891309" y="4618"/>
                  <a:pt x="938828" y="1896"/>
                  <a:pt x="983673" y="13855"/>
                </a:cubicBezTo>
                <a:cubicBezTo>
                  <a:pt x="1009692" y="20794"/>
                  <a:pt x="1029305" y="42524"/>
                  <a:pt x="1052945" y="55419"/>
                </a:cubicBezTo>
                <a:cubicBezTo>
                  <a:pt x="1080142" y="70254"/>
                  <a:pt x="1108364" y="83128"/>
                  <a:pt x="1136073" y="96982"/>
                </a:cubicBezTo>
                <a:cubicBezTo>
                  <a:pt x="1182255" y="143164"/>
                  <a:pt x="1234521" y="183975"/>
                  <a:pt x="1274618" y="235528"/>
                </a:cubicBezTo>
                <a:cubicBezTo>
                  <a:pt x="1326343" y="302032"/>
                  <a:pt x="1407620" y="427642"/>
                  <a:pt x="1496291" y="457200"/>
                </a:cubicBezTo>
                <a:lnTo>
                  <a:pt x="1537855" y="471055"/>
                </a:lnTo>
                <a:cubicBezTo>
                  <a:pt x="1713724" y="463408"/>
                  <a:pt x="1841272" y="483985"/>
                  <a:pt x="1995055" y="415637"/>
                </a:cubicBezTo>
                <a:cubicBezTo>
                  <a:pt x="2077202" y="379127"/>
                  <a:pt x="2152337" y="308819"/>
                  <a:pt x="2216727" y="249382"/>
                </a:cubicBezTo>
                <a:cubicBezTo>
                  <a:pt x="2240722" y="227233"/>
                  <a:pt x="2260726" y="200789"/>
                  <a:pt x="2286000" y="180110"/>
                </a:cubicBezTo>
                <a:cubicBezTo>
                  <a:pt x="2311775" y="159022"/>
                  <a:pt x="2340571" y="141825"/>
                  <a:pt x="2369127" y="124691"/>
                </a:cubicBezTo>
                <a:cubicBezTo>
                  <a:pt x="2386837" y="114065"/>
                  <a:pt x="2404952" y="103513"/>
                  <a:pt x="2424545" y="96982"/>
                </a:cubicBezTo>
                <a:cubicBezTo>
                  <a:pt x="2462622" y="84290"/>
                  <a:pt x="2577504" y="72667"/>
                  <a:pt x="2604655" y="69273"/>
                </a:cubicBezTo>
                <a:cubicBezTo>
                  <a:pt x="2673928" y="83128"/>
                  <a:pt x="2746184" y="86415"/>
                  <a:pt x="2812473" y="110837"/>
                </a:cubicBezTo>
                <a:cubicBezTo>
                  <a:pt x="2836987" y="119868"/>
                  <a:pt x="2850688" y="146595"/>
                  <a:pt x="2867891" y="166255"/>
                </a:cubicBezTo>
                <a:cubicBezTo>
                  <a:pt x="2902704" y="206041"/>
                  <a:pt x="2911588" y="241923"/>
                  <a:pt x="2964873" y="263237"/>
                </a:cubicBezTo>
                <a:cubicBezTo>
                  <a:pt x="2990955" y="273670"/>
                  <a:pt x="3019938" y="275815"/>
                  <a:pt x="3048000" y="277091"/>
                </a:cubicBezTo>
                <a:cubicBezTo>
                  <a:pt x="3223371" y="285062"/>
                  <a:pt x="3398982" y="286328"/>
                  <a:pt x="3574473" y="290946"/>
                </a:cubicBezTo>
                <a:cubicBezTo>
                  <a:pt x="3730670" y="322184"/>
                  <a:pt x="3540349" y="286679"/>
                  <a:pt x="3796145" y="318655"/>
                </a:cubicBezTo>
                <a:cubicBezTo>
                  <a:pt x="3819511" y="321576"/>
                  <a:pt x="3842106" y="329180"/>
                  <a:pt x="3865418" y="332510"/>
                </a:cubicBezTo>
                <a:cubicBezTo>
                  <a:pt x="3906817" y="338424"/>
                  <a:pt x="3948545" y="341746"/>
                  <a:pt x="3990109" y="346364"/>
                </a:cubicBezTo>
                <a:cubicBezTo>
                  <a:pt x="4043118" y="364034"/>
                  <a:pt x="4076312" y="377459"/>
                  <a:pt x="4128655" y="387928"/>
                </a:cubicBezTo>
                <a:cubicBezTo>
                  <a:pt x="4156201" y="393437"/>
                  <a:pt x="4184410" y="395466"/>
                  <a:pt x="4211782" y="401782"/>
                </a:cubicBezTo>
                <a:cubicBezTo>
                  <a:pt x="4244542" y="409342"/>
                  <a:pt x="4276278" y="420828"/>
                  <a:pt x="4308764" y="429491"/>
                </a:cubicBezTo>
                <a:cubicBezTo>
                  <a:pt x="4345561" y="439303"/>
                  <a:pt x="4383472" y="445157"/>
                  <a:pt x="4419600" y="457200"/>
                </a:cubicBezTo>
                <a:cubicBezTo>
                  <a:pt x="4748625" y="566876"/>
                  <a:pt x="4317178" y="447419"/>
                  <a:pt x="4599709" y="512619"/>
                </a:cubicBezTo>
                <a:cubicBezTo>
                  <a:pt x="4632469" y="520179"/>
                  <a:pt x="4663276" y="536615"/>
                  <a:pt x="4696691" y="540328"/>
                </a:cubicBezTo>
                <a:cubicBezTo>
                  <a:pt x="4788604" y="550540"/>
                  <a:pt x="4881418" y="549564"/>
                  <a:pt x="4973782" y="554182"/>
                </a:cubicBezTo>
                <a:lnTo>
                  <a:pt x="5666509" y="540328"/>
                </a:lnTo>
                <a:cubicBezTo>
                  <a:pt x="5871911" y="534104"/>
                  <a:pt x="5825430" y="542161"/>
                  <a:pt x="5943600" y="512619"/>
                </a:cubicBezTo>
                <a:cubicBezTo>
                  <a:pt x="5957455" y="503383"/>
                  <a:pt x="5972719" y="495972"/>
                  <a:pt x="5985164" y="484910"/>
                </a:cubicBezTo>
                <a:cubicBezTo>
                  <a:pt x="6030331" y="444761"/>
                  <a:pt x="6096602" y="363833"/>
                  <a:pt x="6151418" y="332510"/>
                </a:cubicBezTo>
                <a:cubicBezTo>
                  <a:pt x="6185677" y="312933"/>
                  <a:pt x="6224400" y="302080"/>
                  <a:pt x="6262255" y="290946"/>
                </a:cubicBezTo>
                <a:cubicBezTo>
                  <a:pt x="6344403" y="266785"/>
                  <a:pt x="6401874" y="261104"/>
                  <a:pt x="6483927" y="249382"/>
                </a:cubicBezTo>
                <a:cubicBezTo>
                  <a:pt x="6534727" y="254000"/>
                  <a:pt x="6586308" y="253233"/>
                  <a:pt x="6636327" y="263237"/>
                </a:cubicBezTo>
                <a:cubicBezTo>
                  <a:pt x="6710632" y="278098"/>
                  <a:pt x="6677068" y="290124"/>
                  <a:pt x="6719455" y="332510"/>
                </a:cubicBezTo>
                <a:cubicBezTo>
                  <a:pt x="6735783" y="348838"/>
                  <a:pt x="6756400" y="360219"/>
                  <a:pt x="6774873" y="374073"/>
                </a:cubicBezTo>
                <a:cubicBezTo>
                  <a:pt x="6825022" y="449297"/>
                  <a:pt x="6774210" y="390085"/>
                  <a:pt x="6871855" y="443346"/>
                </a:cubicBezTo>
                <a:cubicBezTo>
                  <a:pt x="7022688" y="525618"/>
                  <a:pt x="6880557" y="490494"/>
                  <a:pt x="7079673" y="512619"/>
                </a:cubicBezTo>
                <a:cubicBezTo>
                  <a:pt x="7176655" y="503383"/>
                  <a:pt x="7275360" y="505323"/>
                  <a:pt x="7370618" y="484910"/>
                </a:cubicBezTo>
                <a:cubicBezTo>
                  <a:pt x="7407025" y="477108"/>
                  <a:pt x="7433911" y="445345"/>
                  <a:pt x="7467600" y="429491"/>
                </a:cubicBezTo>
                <a:cubicBezTo>
                  <a:pt x="7512605" y="408312"/>
                  <a:pt x="7561140" y="395252"/>
                  <a:pt x="7606145" y="374073"/>
                </a:cubicBezTo>
                <a:cubicBezTo>
                  <a:pt x="7910472" y="230861"/>
                  <a:pt x="7519683" y="395567"/>
                  <a:pt x="7786255" y="277091"/>
                </a:cubicBezTo>
                <a:cubicBezTo>
                  <a:pt x="7811806" y="265735"/>
                  <a:pt x="7858081" y="255671"/>
                  <a:pt x="7883236" y="249382"/>
                </a:cubicBezTo>
                <a:cubicBezTo>
                  <a:pt x="7929418" y="254000"/>
                  <a:pt x="7976271" y="254135"/>
                  <a:pt x="8021782" y="263237"/>
                </a:cubicBezTo>
                <a:cubicBezTo>
                  <a:pt x="8058835" y="270648"/>
                  <a:pt x="8144777" y="319441"/>
                  <a:pt x="8174182" y="332510"/>
                </a:cubicBezTo>
                <a:cubicBezTo>
                  <a:pt x="8187527" y="338441"/>
                  <a:pt x="8202071" y="341236"/>
                  <a:pt x="8215745" y="346364"/>
                </a:cubicBezTo>
                <a:cubicBezTo>
                  <a:pt x="8239031" y="355096"/>
                  <a:pt x="8261646" y="365574"/>
                  <a:pt x="8285018" y="374073"/>
                </a:cubicBezTo>
                <a:cubicBezTo>
                  <a:pt x="8312467" y="384055"/>
                  <a:pt x="8339116" y="398556"/>
                  <a:pt x="8368145" y="401782"/>
                </a:cubicBezTo>
                <a:cubicBezTo>
                  <a:pt x="8699434" y="438593"/>
                  <a:pt x="8451027" y="414708"/>
                  <a:pt x="9116291" y="429491"/>
                </a:cubicBezTo>
                <a:cubicBezTo>
                  <a:pt x="9346673" y="450436"/>
                  <a:pt x="9552031" y="471055"/>
                  <a:pt x="9795164" y="471055"/>
                </a:cubicBezTo>
                <a:lnTo>
                  <a:pt x="10363200" y="471055"/>
                </a:ln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415636" y="4232562"/>
            <a:ext cx="10848109" cy="623455"/>
          </a:xfrm>
          <a:custGeom>
            <a:avLst/>
            <a:gdLst>
              <a:gd name="connsiteX0" fmla="*/ 0 w 10848109"/>
              <a:gd name="connsiteY0" fmla="*/ 360219 h 623455"/>
              <a:gd name="connsiteX1" fmla="*/ 207818 w 10848109"/>
              <a:gd name="connsiteY1" fmla="*/ 346364 h 623455"/>
              <a:gd name="connsiteX2" fmla="*/ 415636 w 10848109"/>
              <a:gd name="connsiteY2" fmla="*/ 304800 h 623455"/>
              <a:gd name="connsiteX3" fmla="*/ 554182 w 10848109"/>
              <a:gd name="connsiteY3" fmla="*/ 290946 h 623455"/>
              <a:gd name="connsiteX4" fmla="*/ 665018 w 10848109"/>
              <a:gd name="connsiteY4" fmla="*/ 249382 h 623455"/>
              <a:gd name="connsiteX5" fmla="*/ 762000 w 10848109"/>
              <a:gd name="connsiteY5" fmla="*/ 193964 h 623455"/>
              <a:gd name="connsiteX6" fmla="*/ 1094509 w 10848109"/>
              <a:gd name="connsiteY6" fmla="*/ 124691 h 623455"/>
              <a:gd name="connsiteX7" fmla="*/ 1551709 w 10848109"/>
              <a:gd name="connsiteY7" fmla="*/ 152400 h 623455"/>
              <a:gd name="connsiteX8" fmla="*/ 1662545 w 10848109"/>
              <a:gd name="connsiteY8" fmla="*/ 193964 h 623455"/>
              <a:gd name="connsiteX9" fmla="*/ 1787236 w 10848109"/>
              <a:gd name="connsiteY9" fmla="*/ 235528 h 623455"/>
              <a:gd name="connsiteX10" fmla="*/ 1939636 w 10848109"/>
              <a:gd name="connsiteY10" fmla="*/ 263237 h 623455"/>
              <a:gd name="connsiteX11" fmla="*/ 2119745 w 10848109"/>
              <a:gd name="connsiteY11" fmla="*/ 304800 h 623455"/>
              <a:gd name="connsiteX12" fmla="*/ 2410691 w 10848109"/>
              <a:gd name="connsiteY12" fmla="*/ 387928 h 623455"/>
              <a:gd name="connsiteX13" fmla="*/ 2507673 w 10848109"/>
              <a:gd name="connsiteY13" fmla="*/ 415637 h 623455"/>
              <a:gd name="connsiteX14" fmla="*/ 2743200 w 10848109"/>
              <a:gd name="connsiteY14" fmla="*/ 498764 h 623455"/>
              <a:gd name="connsiteX15" fmla="*/ 2964873 w 10848109"/>
              <a:gd name="connsiteY15" fmla="*/ 554182 h 623455"/>
              <a:gd name="connsiteX16" fmla="*/ 3186545 w 10848109"/>
              <a:gd name="connsiteY16" fmla="*/ 581891 h 623455"/>
              <a:gd name="connsiteX17" fmla="*/ 3255818 w 10848109"/>
              <a:gd name="connsiteY17" fmla="*/ 595746 h 623455"/>
              <a:gd name="connsiteX18" fmla="*/ 3906982 w 10848109"/>
              <a:gd name="connsiteY18" fmla="*/ 526473 h 623455"/>
              <a:gd name="connsiteX19" fmla="*/ 4073236 w 10848109"/>
              <a:gd name="connsiteY19" fmla="*/ 484909 h 623455"/>
              <a:gd name="connsiteX20" fmla="*/ 4197927 w 10848109"/>
              <a:gd name="connsiteY20" fmla="*/ 457200 h 623455"/>
              <a:gd name="connsiteX21" fmla="*/ 4308764 w 10848109"/>
              <a:gd name="connsiteY21" fmla="*/ 429491 h 623455"/>
              <a:gd name="connsiteX22" fmla="*/ 4419600 w 10848109"/>
              <a:gd name="connsiteY22" fmla="*/ 415637 h 623455"/>
              <a:gd name="connsiteX23" fmla="*/ 4682836 w 10848109"/>
              <a:gd name="connsiteY23" fmla="*/ 360219 h 623455"/>
              <a:gd name="connsiteX24" fmla="*/ 4793673 w 10848109"/>
              <a:gd name="connsiteY24" fmla="*/ 346364 h 623455"/>
              <a:gd name="connsiteX25" fmla="*/ 5084618 w 10848109"/>
              <a:gd name="connsiteY25" fmla="*/ 318655 h 623455"/>
              <a:gd name="connsiteX26" fmla="*/ 5874327 w 10848109"/>
              <a:gd name="connsiteY26" fmla="*/ 332509 h 623455"/>
              <a:gd name="connsiteX27" fmla="*/ 6040582 w 10848109"/>
              <a:gd name="connsiteY27" fmla="*/ 304800 h 623455"/>
              <a:gd name="connsiteX28" fmla="*/ 6289964 w 10848109"/>
              <a:gd name="connsiteY28" fmla="*/ 207819 h 623455"/>
              <a:gd name="connsiteX29" fmla="*/ 6386945 w 10848109"/>
              <a:gd name="connsiteY29" fmla="*/ 180109 h 623455"/>
              <a:gd name="connsiteX30" fmla="*/ 6844145 w 10848109"/>
              <a:gd name="connsiteY30" fmla="*/ 207819 h 623455"/>
              <a:gd name="connsiteX31" fmla="*/ 6954982 w 10848109"/>
              <a:gd name="connsiteY31" fmla="*/ 290946 h 623455"/>
              <a:gd name="connsiteX32" fmla="*/ 7148945 w 10848109"/>
              <a:gd name="connsiteY32" fmla="*/ 415637 h 623455"/>
              <a:gd name="connsiteX33" fmla="*/ 7204364 w 10848109"/>
              <a:gd name="connsiteY33" fmla="*/ 471055 h 623455"/>
              <a:gd name="connsiteX34" fmla="*/ 7356764 w 10848109"/>
              <a:gd name="connsiteY34" fmla="*/ 540328 h 623455"/>
              <a:gd name="connsiteX35" fmla="*/ 7439891 w 10848109"/>
              <a:gd name="connsiteY35" fmla="*/ 581891 h 623455"/>
              <a:gd name="connsiteX36" fmla="*/ 7661564 w 10848109"/>
              <a:gd name="connsiteY36" fmla="*/ 623455 h 623455"/>
              <a:gd name="connsiteX37" fmla="*/ 8257309 w 10848109"/>
              <a:gd name="connsiteY37" fmla="*/ 554182 h 623455"/>
              <a:gd name="connsiteX38" fmla="*/ 8575964 w 10848109"/>
              <a:gd name="connsiteY38" fmla="*/ 415637 h 623455"/>
              <a:gd name="connsiteX39" fmla="*/ 8700655 w 10848109"/>
              <a:gd name="connsiteY39" fmla="*/ 318655 h 623455"/>
              <a:gd name="connsiteX40" fmla="*/ 8825345 w 10848109"/>
              <a:gd name="connsiteY40" fmla="*/ 235528 h 623455"/>
              <a:gd name="connsiteX41" fmla="*/ 9005455 w 10848109"/>
              <a:gd name="connsiteY41" fmla="*/ 96982 h 623455"/>
              <a:gd name="connsiteX42" fmla="*/ 9199418 w 10848109"/>
              <a:gd name="connsiteY42" fmla="*/ 41564 h 623455"/>
              <a:gd name="connsiteX43" fmla="*/ 9393382 w 10848109"/>
              <a:gd name="connsiteY43" fmla="*/ 0 h 623455"/>
              <a:gd name="connsiteX44" fmla="*/ 9670473 w 10848109"/>
              <a:gd name="connsiteY44" fmla="*/ 41564 h 623455"/>
              <a:gd name="connsiteX45" fmla="*/ 9739745 w 10848109"/>
              <a:gd name="connsiteY45" fmla="*/ 83128 h 623455"/>
              <a:gd name="connsiteX46" fmla="*/ 9822873 w 10848109"/>
              <a:gd name="connsiteY46" fmla="*/ 124691 h 623455"/>
              <a:gd name="connsiteX47" fmla="*/ 10141527 w 10848109"/>
              <a:gd name="connsiteY47" fmla="*/ 235528 h 623455"/>
              <a:gd name="connsiteX48" fmla="*/ 10224655 w 10848109"/>
              <a:gd name="connsiteY48" fmla="*/ 249382 h 623455"/>
              <a:gd name="connsiteX49" fmla="*/ 10280073 w 10848109"/>
              <a:gd name="connsiteY49" fmla="*/ 263237 h 623455"/>
              <a:gd name="connsiteX50" fmla="*/ 10543309 w 10848109"/>
              <a:gd name="connsiteY50" fmla="*/ 249382 h 623455"/>
              <a:gd name="connsiteX51" fmla="*/ 10848109 w 10848109"/>
              <a:gd name="connsiteY51" fmla="*/ 138546 h 62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848109" h="623455">
                <a:moveTo>
                  <a:pt x="0" y="360219"/>
                </a:moveTo>
                <a:cubicBezTo>
                  <a:pt x="69273" y="355601"/>
                  <a:pt x="138704" y="352946"/>
                  <a:pt x="207818" y="346364"/>
                </a:cubicBezTo>
                <a:cubicBezTo>
                  <a:pt x="293330" y="338220"/>
                  <a:pt x="323564" y="319337"/>
                  <a:pt x="415636" y="304800"/>
                </a:cubicBezTo>
                <a:cubicBezTo>
                  <a:pt x="461480" y="297562"/>
                  <a:pt x="508000" y="295564"/>
                  <a:pt x="554182" y="290946"/>
                </a:cubicBezTo>
                <a:cubicBezTo>
                  <a:pt x="591127" y="277091"/>
                  <a:pt x="629262" y="266068"/>
                  <a:pt x="665018" y="249382"/>
                </a:cubicBezTo>
                <a:cubicBezTo>
                  <a:pt x="698758" y="233637"/>
                  <a:pt x="727206" y="207219"/>
                  <a:pt x="762000" y="193964"/>
                </a:cubicBezTo>
                <a:cubicBezTo>
                  <a:pt x="919711" y="133884"/>
                  <a:pt x="944881" y="139654"/>
                  <a:pt x="1094509" y="124691"/>
                </a:cubicBezTo>
                <a:cubicBezTo>
                  <a:pt x="1246909" y="133927"/>
                  <a:pt x="1400152" y="133917"/>
                  <a:pt x="1551709" y="152400"/>
                </a:cubicBezTo>
                <a:cubicBezTo>
                  <a:pt x="1590877" y="157177"/>
                  <a:pt x="1625337" y="180832"/>
                  <a:pt x="1662545" y="193964"/>
                </a:cubicBezTo>
                <a:cubicBezTo>
                  <a:pt x="1703859" y="208546"/>
                  <a:pt x="1744732" y="224902"/>
                  <a:pt x="1787236" y="235528"/>
                </a:cubicBezTo>
                <a:cubicBezTo>
                  <a:pt x="1837327" y="248051"/>
                  <a:pt x="1889088" y="252706"/>
                  <a:pt x="1939636" y="263237"/>
                </a:cubicBezTo>
                <a:cubicBezTo>
                  <a:pt x="1999955" y="275803"/>
                  <a:pt x="2060182" y="289033"/>
                  <a:pt x="2119745" y="304800"/>
                </a:cubicBezTo>
                <a:cubicBezTo>
                  <a:pt x="2217250" y="330610"/>
                  <a:pt x="2313709" y="360219"/>
                  <a:pt x="2410691" y="387928"/>
                </a:cubicBezTo>
                <a:cubicBezTo>
                  <a:pt x="2443018" y="397164"/>
                  <a:pt x="2476457" y="403150"/>
                  <a:pt x="2507673" y="415637"/>
                </a:cubicBezTo>
                <a:cubicBezTo>
                  <a:pt x="2586282" y="447081"/>
                  <a:pt x="2658819" y="477669"/>
                  <a:pt x="2743200" y="498764"/>
                </a:cubicBezTo>
                <a:cubicBezTo>
                  <a:pt x="2817091" y="517237"/>
                  <a:pt x="2889174" y="545771"/>
                  <a:pt x="2964873" y="554182"/>
                </a:cubicBezTo>
                <a:cubicBezTo>
                  <a:pt x="3046051" y="563202"/>
                  <a:pt x="3107485" y="568714"/>
                  <a:pt x="3186545" y="581891"/>
                </a:cubicBezTo>
                <a:cubicBezTo>
                  <a:pt x="3209773" y="585762"/>
                  <a:pt x="3232727" y="591128"/>
                  <a:pt x="3255818" y="595746"/>
                </a:cubicBezTo>
                <a:cubicBezTo>
                  <a:pt x="3427405" y="580606"/>
                  <a:pt x="3709795" y="565911"/>
                  <a:pt x="3906982" y="526473"/>
                </a:cubicBezTo>
                <a:cubicBezTo>
                  <a:pt x="3962996" y="515270"/>
                  <a:pt x="4017666" y="498140"/>
                  <a:pt x="4073236" y="484909"/>
                </a:cubicBezTo>
                <a:cubicBezTo>
                  <a:pt x="4114656" y="475047"/>
                  <a:pt x="4156481" y="466952"/>
                  <a:pt x="4197927" y="457200"/>
                </a:cubicBezTo>
                <a:cubicBezTo>
                  <a:pt x="4234997" y="448478"/>
                  <a:pt x="4271334" y="436509"/>
                  <a:pt x="4308764" y="429491"/>
                </a:cubicBezTo>
                <a:cubicBezTo>
                  <a:pt x="4345359" y="422630"/>
                  <a:pt x="4382874" y="421758"/>
                  <a:pt x="4419600" y="415637"/>
                </a:cubicBezTo>
                <a:cubicBezTo>
                  <a:pt x="4867700" y="340955"/>
                  <a:pt x="4270061" y="433062"/>
                  <a:pt x="4682836" y="360219"/>
                </a:cubicBezTo>
                <a:cubicBezTo>
                  <a:pt x="4719503" y="353748"/>
                  <a:pt x="4756695" y="350715"/>
                  <a:pt x="4793673" y="346364"/>
                </a:cubicBezTo>
                <a:cubicBezTo>
                  <a:pt x="4939363" y="329224"/>
                  <a:pt x="4922262" y="332184"/>
                  <a:pt x="5084618" y="318655"/>
                </a:cubicBezTo>
                <a:lnTo>
                  <a:pt x="5874327" y="332509"/>
                </a:lnTo>
                <a:cubicBezTo>
                  <a:pt x="5885519" y="332509"/>
                  <a:pt x="6017962" y="312668"/>
                  <a:pt x="6040582" y="304800"/>
                </a:cubicBezTo>
                <a:cubicBezTo>
                  <a:pt x="6124823" y="275499"/>
                  <a:pt x="6204204" y="232323"/>
                  <a:pt x="6289964" y="207819"/>
                </a:cubicBezTo>
                <a:lnTo>
                  <a:pt x="6386945" y="180109"/>
                </a:lnTo>
                <a:cubicBezTo>
                  <a:pt x="6539345" y="189346"/>
                  <a:pt x="6694291" y="178579"/>
                  <a:pt x="6844145" y="207819"/>
                </a:cubicBezTo>
                <a:cubicBezTo>
                  <a:pt x="6889472" y="216663"/>
                  <a:pt x="6916825" y="264930"/>
                  <a:pt x="6954982" y="290946"/>
                </a:cubicBezTo>
                <a:cubicBezTo>
                  <a:pt x="7018487" y="334245"/>
                  <a:pt x="7094595" y="361288"/>
                  <a:pt x="7148945" y="415637"/>
                </a:cubicBezTo>
                <a:cubicBezTo>
                  <a:pt x="7167418" y="434110"/>
                  <a:pt x="7183743" y="455016"/>
                  <a:pt x="7204364" y="471055"/>
                </a:cubicBezTo>
                <a:cubicBezTo>
                  <a:pt x="7275372" y="526284"/>
                  <a:pt x="7273373" y="505582"/>
                  <a:pt x="7356764" y="540328"/>
                </a:cubicBezTo>
                <a:cubicBezTo>
                  <a:pt x="7385361" y="552243"/>
                  <a:pt x="7410716" y="571472"/>
                  <a:pt x="7439891" y="581891"/>
                </a:cubicBezTo>
                <a:cubicBezTo>
                  <a:pt x="7519022" y="610152"/>
                  <a:pt x="7579253" y="613166"/>
                  <a:pt x="7661564" y="623455"/>
                </a:cubicBezTo>
                <a:cubicBezTo>
                  <a:pt x="8054024" y="601029"/>
                  <a:pt x="8027014" y="650757"/>
                  <a:pt x="8257309" y="554182"/>
                </a:cubicBezTo>
                <a:cubicBezTo>
                  <a:pt x="8364121" y="509390"/>
                  <a:pt x="8484539" y="486746"/>
                  <a:pt x="8575964" y="415637"/>
                </a:cubicBezTo>
                <a:cubicBezTo>
                  <a:pt x="8617528" y="383310"/>
                  <a:pt x="8657968" y="349484"/>
                  <a:pt x="8700655" y="318655"/>
                </a:cubicBezTo>
                <a:cubicBezTo>
                  <a:pt x="8741151" y="289408"/>
                  <a:pt x="8785383" y="265500"/>
                  <a:pt x="8825345" y="235528"/>
                </a:cubicBezTo>
                <a:cubicBezTo>
                  <a:pt x="8898967" y="180311"/>
                  <a:pt x="8924948" y="137235"/>
                  <a:pt x="9005455" y="96982"/>
                </a:cubicBezTo>
                <a:cubicBezTo>
                  <a:pt x="9047153" y="76133"/>
                  <a:pt x="9161369" y="51710"/>
                  <a:pt x="9199418" y="41564"/>
                </a:cubicBezTo>
                <a:cubicBezTo>
                  <a:pt x="9347550" y="2062"/>
                  <a:pt x="9243933" y="21350"/>
                  <a:pt x="9393382" y="0"/>
                </a:cubicBezTo>
                <a:cubicBezTo>
                  <a:pt x="9485746" y="13855"/>
                  <a:pt x="9579655" y="19767"/>
                  <a:pt x="9670473" y="41564"/>
                </a:cubicBezTo>
                <a:cubicBezTo>
                  <a:pt x="9696658" y="47848"/>
                  <a:pt x="9716105" y="70233"/>
                  <a:pt x="9739745" y="83128"/>
                </a:cubicBezTo>
                <a:cubicBezTo>
                  <a:pt x="9766942" y="97963"/>
                  <a:pt x="9794200" y="112961"/>
                  <a:pt x="9822873" y="124691"/>
                </a:cubicBezTo>
                <a:cubicBezTo>
                  <a:pt x="9902614" y="157312"/>
                  <a:pt x="10042546" y="212687"/>
                  <a:pt x="10141527" y="235528"/>
                </a:cubicBezTo>
                <a:cubicBezTo>
                  <a:pt x="10168899" y="241845"/>
                  <a:pt x="10197109" y="243873"/>
                  <a:pt x="10224655" y="249382"/>
                </a:cubicBezTo>
                <a:cubicBezTo>
                  <a:pt x="10243326" y="253116"/>
                  <a:pt x="10261600" y="258619"/>
                  <a:pt x="10280073" y="263237"/>
                </a:cubicBezTo>
                <a:cubicBezTo>
                  <a:pt x="10367818" y="258619"/>
                  <a:pt x="10457486" y="268221"/>
                  <a:pt x="10543309" y="249382"/>
                </a:cubicBezTo>
                <a:cubicBezTo>
                  <a:pt x="10648904" y="226203"/>
                  <a:pt x="10848109" y="138546"/>
                  <a:pt x="10848109" y="138546"/>
                </a:cubicBez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422563" y="3066270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-284018" y="2651708"/>
            <a:ext cx="10792691" cy="654093"/>
          </a:xfrm>
          <a:custGeom>
            <a:avLst/>
            <a:gdLst>
              <a:gd name="connsiteX0" fmla="*/ 0 w 10792691"/>
              <a:gd name="connsiteY0" fmla="*/ 110836 h 654093"/>
              <a:gd name="connsiteX1" fmla="*/ 166254 w 10792691"/>
              <a:gd name="connsiteY1" fmla="*/ 55418 h 654093"/>
              <a:gd name="connsiteX2" fmla="*/ 401782 w 10792691"/>
              <a:gd name="connsiteY2" fmla="*/ 13855 h 654093"/>
              <a:gd name="connsiteX3" fmla="*/ 762000 w 10792691"/>
              <a:gd name="connsiteY3" fmla="*/ 27709 h 654093"/>
              <a:gd name="connsiteX4" fmla="*/ 1066800 w 10792691"/>
              <a:gd name="connsiteY4" fmla="*/ 124691 h 654093"/>
              <a:gd name="connsiteX5" fmla="*/ 1136073 w 10792691"/>
              <a:gd name="connsiteY5" fmla="*/ 166255 h 654093"/>
              <a:gd name="connsiteX6" fmla="*/ 1316182 w 10792691"/>
              <a:gd name="connsiteY6" fmla="*/ 249382 h 654093"/>
              <a:gd name="connsiteX7" fmla="*/ 1745673 w 10792691"/>
              <a:gd name="connsiteY7" fmla="*/ 235527 h 654093"/>
              <a:gd name="connsiteX8" fmla="*/ 1939636 w 10792691"/>
              <a:gd name="connsiteY8" fmla="*/ 152400 h 654093"/>
              <a:gd name="connsiteX9" fmla="*/ 2022764 w 10792691"/>
              <a:gd name="connsiteY9" fmla="*/ 124691 h 654093"/>
              <a:gd name="connsiteX10" fmla="*/ 2133600 w 10792691"/>
              <a:gd name="connsiteY10" fmla="*/ 83127 h 654093"/>
              <a:gd name="connsiteX11" fmla="*/ 2272145 w 10792691"/>
              <a:gd name="connsiteY11" fmla="*/ 41564 h 654093"/>
              <a:gd name="connsiteX12" fmla="*/ 2382982 w 10792691"/>
              <a:gd name="connsiteY12" fmla="*/ 13855 h 654093"/>
              <a:gd name="connsiteX13" fmla="*/ 2576945 w 10792691"/>
              <a:gd name="connsiteY13" fmla="*/ 0 h 654093"/>
              <a:gd name="connsiteX14" fmla="*/ 2826327 w 10792691"/>
              <a:gd name="connsiteY14" fmla="*/ 27709 h 654093"/>
              <a:gd name="connsiteX15" fmla="*/ 2881745 w 10792691"/>
              <a:gd name="connsiteY15" fmla="*/ 41564 h 654093"/>
              <a:gd name="connsiteX16" fmla="*/ 2978727 w 10792691"/>
              <a:gd name="connsiteY16" fmla="*/ 69273 h 654093"/>
              <a:gd name="connsiteX17" fmla="*/ 3144982 w 10792691"/>
              <a:gd name="connsiteY17" fmla="*/ 124691 h 654093"/>
              <a:gd name="connsiteX18" fmla="*/ 3255818 w 10792691"/>
              <a:gd name="connsiteY18" fmla="*/ 152400 h 654093"/>
              <a:gd name="connsiteX19" fmla="*/ 3338945 w 10792691"/>
              <a:gd name="connsiteY19" fmla="*/ 180109 h 654093"/>
              <a:gd name="connsiteX20" fmla="*/ 3463636 w 10792691"/>
              <a:gd name="connsiteY20" fmla="*/ 152400 h 654093"/>
              <a:gd name="connsiteX21" fmla="*/ 3519054 w 10792691"/>
              <a:gd name="connsiteY21" fmla="*/ 138546 h 654093"/>
              <a:gd name="connsiteX22" fmla="*/ 3560618 w 10792691"/>
              <a:gd name="connsiteY22" fmla="*/ 110836 h 654093"/>
              <a:gd name="connsiteX23" fmla="*/ 3616036 w 10792691"/>
              <a:gd name="connsiteY23" fmla="*/ 96982 h 654093"/>
              <a:gd name="connsiteX24" fmla="*/ 3657600 w 10792691"/>
              <a:gd name="connsiteY24" fmla="*/ 83127 h 654093"/>
              <a:gd name="connsiteX25" fmla="*/ 3837709 w 10792691"/>
              <a:gd name="connsiteY25" fmla="*/ 110836 h 654093"/>
              <a:gd name="connsiteX26" fmla="*/ 3934691 w 10792691"/>
              <a:gd name="connsiteY26" fmla="*/ 138546 h 654093"/>
              <a:gd name="connsiteX27" fmla="*/ 4073236 w 10792691"/>
              <a:gd name="connsiteY27" fmla="*/ 166255 h 654093"/>
              <a:gd name="connsiteX28" fmla="*/ 4308764 w 10792691"/>
              <a:gd name="connsiteY28" fmla="*/ 124691 h 654093"/>
              <a:gd name="connsiteX29" fmla="*/ 4391891 w 10792691"/>
              <a:gd name="connsiteY29" fmla="*/ 96982 h 654093"/>
              <a:gd name="connsiteX30" fmla="*/ 4475018 w 10792691"/>
              <a:gd name="connsiteY30" fmla="*/ 83127 h 654093"/>
              <a:gd name="connsiteX31" fmla="*/ 4544291 w 10792691"/>
              <a:gd name="connsiteY31" fmla="*/ 69273 h 654093"/>
              <a:gd name="connsiteX32" fmla="*/ 5334000 w 10792691"/>
              <a:gd name="connsiteY32" fmla="*/ 83127 h 654093"/>
              <a:gd name="connsiteX33" fmla="*/ 5458691 w 10792691"/>
              <a:gd name="connsiteY33" fmla="*/ 138546 h 654093"/>
              <a:gd name="connsiteX34" fmla="*/ 5541818 w 10792691"/>
              <a:gd name="connsiteY34" fmla="*/ 152400 h 654093"/>
              <a:gd name="connsiteX35" fmla="*/ 5611091 w 10792691"/>
              <a:gd name="connsiteY35" fmla="*/ 193964 h 654093"/>
              <a:gd name="connsiteX36" fmla="*/ 5680364 w 10792691"/>
              <a:gd name="connsiteY36" fmla="*/ 263236 h 654093"/>
              <a:gd name="connsiteX37" fmla="*/ 5721927 w 10792691"/>
              <a:gd name="connsiteY37" fmla="*/ 318655 h 654093"/>
              <a:gd name="connsiteX38" fmla="*/ 5860473 w 10792691"/>
              <a:gd name="connsiteY38" fmla="*/ 387927 h 654093"/>
              <a:gd name="connsiteX39" fmla="*/ 6179127 w 10792691"/>
              <a:gd name="connsiteY39" fmla="*/ 235527 h 654093"/>
              <a:gd name="connsiteX40" fmla="*/ 6303818 w 10792691"/>
              <a:gd name="connsiteY40" fmla="*/ 138546 h 654093"/>
              <a:gd name="connsiteX41" fmla="*/ 6386945 w 10792691"/>
              <a:gd name="connsiteY41" fmla="*/ 110836 h 654093"/>
              <a:gd name="connsiteX42" fmla="*/ 6622473 w 10792691"/>
              <a:gd name="connsiteY42" fmla="*/ 138546 h 654093"/>
              <a:gd name="connsiteX43" fmla="*/ 6733309 w 10792691"/>
              <a:gd name="connsiteY43" fmla="*/ 207818 h 654093"/>
              <a:gd name="connsiteX44" fmla="*/ 6858000 w 10792691"/>
              <a:gd name="connsiteY44" fmla="*/ 277091 h 654093"/>
              <a:gd name="connsiteX45" fmla="*/ 7051964 w 10792691"/>
              <a:gd name="connsiteY45" fmla="*/ 443346 h 654093"/>
              <a:gd name="connsiteX46" fmla="*/ 7273636 w 10792691"/>
              <a:gd name="connsiteY46" fmla="*/ 568036 h 654093"/>
              <a:gd name="connsiteX47" fmla="*/ 7356764 w 10792691"/>
              <a:gd name="connsiteY47" fmla="*/ 595746 h 654093"/>
              <a:gd name="connsiteX48" fmla="*/ 7730836 w 10792691"/>
              <a:gd name="connsiteY48" fmla="*/ 581891 h 654093"/>
              <a:gd name="connsiteX49" fmla="*/ 7786254 w 10792691"/>
              <a:gd name="connsiteY49" fmla="*/ 568036 h 654093"/>
              <a:gd name="connsiteX50" fmla="*/ 7869382 w 10792691"/>
              <a:gd name="connsiteY50" fmla="*/ 512618 h 654093"/>
              <a:gd name="connsiteX51" fmla="*/ 7966364 w 10792691"/>
              <a:gd name="connsiteY51" fmla="*/ 471055 h 654093"/>
              <a:gd name="connsiteX52" fmla="*/ 8021782 w 10792691"/>
              <a:gd name="connsiteY52" fmla="*/ 443346 h 654093"/>
              <a:gd name="connsiteX53" fmla="*/ 8146473 w 10792691"/>
              <a:gd name="connsiteY53" fmla="*/ 401782 h 654093"/>
              <a:gd name="connsiteX54" fmla="*/ 8285018 w 10792691"/>
              <a:gd name="connsiteY54" fmla="*/ 429491 h 654093"/>
              <a:gd name="connsiteX55" fmla="*/ 8298873 w 10792691"/>
              <a:gd name="connsiteY55" fmla="*/ 471055 h 654093"/>
              <a:gd name="connsiteX56" fmla="*/ 8326582 w 10792691"/>
              <a:gd name="connsiteY56" fmla="*/ 512618 h 654093"/>
              <a:gd name="connsiteX57" fmla="*/ 8340436 w 10792691"/>
              <a:gd name="connsiteY57" fmla="*/ 554182 h 654093"/>
              <a:gd name="connsiteX58" fmla="*/ 8465127 w 10792691"/>
              <a:gd name="connsiteY58" fmla="*/ 623455 h 654093"/>
              <a:gd name="connsiteX59" fmla="*/ 8769927 w 10792691"/>
              <a:gd name="connsiteY59" fmla="*/ 595746 h 654093"/>
              <a:gd name="connsiteX60" fmla="*/ 8839200 w 10792691"/>
              <a:gd name="connsiteY60" fmla="*/ 540327 h 654093"/>
              <a:gd name="connsiteX61" fmla="*/ 9047018 w 10792691"/>
              <a:gd name="connsiteY61" fmla="*/ 415636 h 654093"/>
              <a:gd name="connsiteX62" fmla="*/ 9185564 w 10792691"/>
              <a:gd name="connsiteY62" fmla="*/ 346364 h 654093"/>
              <a:gd name="connsiteX63" fmla="*/ 9379527 w 10792691"/>
              <a:gd name="connsiteY63" fmla="*/ 304800 h 654093"/>
              <a:gd name="connsiteX64" fmla="*/ 9587345 w 10792691"/>
              <a:gd name="connsiteY64" fmla="*/ 318655 h 654093"/>
              <a:gd name="connsiteX65" fmla="*/ 9670473 w 10792691"/>
              <a:gd name="connsiteY65" fmla="*/ 332509 h 654093"/>
              <a:gd name="connsiteX66" fmla="*/ 9809018 w 10792691"/>
              <a:gd name="connsiteY66" fmla="*/ 401782 h 654093"/>
              <a:gd name="connsiteX67" fmla="*/ 10086109 w 10792691"/>
              <a:gd name="connsiteY67" fmla="*/ 484909 h 654093"/>
              <a:gd name="connsiteX68" fmla="*/ 10196945 w 10792691"/>
              <a:gd name="connsiteY68" fmla="*/ 540327 h 654093"/>
              <a:gd name="connsiteX69" fmla="*/ 10293927 w 10792691"/>
              <a:gd name="connsiteY69" fmla="*/ 581891 h 654093"/>
              <a:gd name="connsiteX70" fmla="*/ 10432473 w 10792691"/>
              <a:gd name="connsiteY70" fmla="*/ 637309 h 654093"/>
              <a:gd name="connsiteX71" fmla="*/ 10792691 w 10792691"/>
              <a:gd name="connsiteY71" fmla="*/ 651164 h 65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0792691" h="654093">
                <a:moveTo>
                  <a:pt x="0" y="110836"/>
                </a:moveTo>
                <a:cubicBezTo>
                  <a:pt x="116155" y="41144"/>
                  <a:pt x="19719" y="86819"/>
                  <a:pt x="166254" y="55418"/>
                </a:cubicBezTo>
                <a:cubicBezTo>
                  <a:pt x="396358" y="6110"/>
                  <a:pt x="107618" y="43270"/>
                  <a:pt x="401782" y="13855"/>
                </a:cubicBezTo>
                <a:cubicBezTo>
                  <a:pt x="521855" y="18473"/>
                  <a:pt x="642992" y="11103"/>
                  <a:pt x="762000" y="27709"/>
                </a:cubicBezTo>
                <a:cubicBezTo>
                  <a:pt x="777550" y="29879"/>
                  <a:pt x="995648" y="89115"/>
                  <a:pt x="1066800" y="124691"/>
                </a:cubicBezTo>
                <a:cubicBezTo>
                  <a:pt x="1090886" y="136734"/>
                  <a:pt x="1112363" y="153488"/>
                  <a:pt x="1136073" y="166255"/>
                </a:cubicBezTo>
                <a:cubicBezTo>
                  <a:pt x="1232186" y="218008"/>
                  <a:pt x="1230814" y="215235"/>
                  <a:pt x="1316182" y="249382"/>
                </a:cubicBezTo>
                <a:lnTo>
                  <a:pt x="1745673" y="235527"/>
                </a:lnTo>
                <a:cubicBezTo>
                  <a:pt x="1815179" y="224715"/>
                  <a:pt x="1872904" y="174644"/>
                  <a:pt x="1939636" y="152400"/>
                </a:cubicBezTo>
                <a:cubicBezTo>
                  <a:pt x="1967345" y="143164"/>
                  <a:pt x="1995257" y="134515"/>
                  <a:pt x="2022764" y="124691"/>
                </a:cubicBezTo>
                <a:cubicBezTo>
                  <a:pt x="2059923" y="111420"/>
                  <a:pt x="2096167" y="95605"/>
                  <a:pt x="2133600" y="83127"/>
                </a:cubicBezTo>
                <a:cubicBezTo>
                  <a:pt x="2179341" y="67880"/>
                  <a:pt x="2225689" y="54468"/>
                  <a:pt x="2272145" y="41564"/>
                </a:cubicBezTo>
                <a:cubicBezTo>
                  <a:pt x="2308838" y="31372"/>
                  <a:pt x="2345249" y="19001"/>
                  <a:pt x="2382982" y="13855"/>
                </a:cubicBezTo>
                <a:cubicBezTo>
                  <a:pt x="2447207" y="5097"/>
                  <a:pt x="2512291" y="4618"/>
                  <a:pt x="2576945" y="0"/>
                </a:cubicBezTo>
                <a:cubicBezTo>
                  <a:pt x="2660072" y="9236"/>
                  <a:pt x="2743455" y="16408"/>
                  <a:pt x="2826327" y="27709"/>
                </a:cubicBezTo>
                <a:cubicBezTo>
                  <a:pt x="2845194" y="30282"/>
                  <a:pt x="2863375" y="36554"/>
                  <a:pt x="2881745" y="41564"/>
                </a:cubicBezTo>
                <a:cubicBezTo>
                  <a:pt x="2914181" y="50410"/>
                  <a:pt x="2946667" y="59149"/>
                  <a:pt x="2978727" y="69273"/>
                </a:cubicBezTo>
                <a:cubicBezTo>
                  <a:pt x="3034432" y="86864"/>
                  <a:pt x="3088310" y="110523"/>
                  <a:pt x="3144982" y="124691"/>
                </a:cubicBezTo>
                <a:cubicBezTo>
                  <a:pt x="3181927" y="133927"/>
                  <a:pt x="3219690" y="140357"/>
                  <a:pt x="3255818" y="152400"/>
                </a:cubicBezTo>
                <a:lnTo>
                  <a:pt x="3338945" y="180109"/>
                </a:lnTo>
                <a:lnTo>
                  <a:pt x="3463636" y="152400"/>
                </a:lnTo>
                <a:cubicBezTo>
                  <a:pt x="3482190" y="148118"/>
                  <a:pt x="3501552" y="146047"/>
                  <a:pt x="3519054" y="138546"/>
                </a:cubicBezTo>
                <a:cubicBezTo>
                  <a:pt x="3534359" y="131987"/>
                  <a:pt x="3545313" y="117395"/>
                  <a:pt x="3560618" y="110836"/>
                </a:cubicBezTo>
                <a:cubicBezTo>
                  <a:pt x="3578120" y="103335"/>
                  <a:pt x="3597727" y="102213"/>
                  <a:pt x="3616036" y="96982"/>
                </a:cubicBezTo>
                <a:cubicBezTo>
                  <a:pt x="3630078" y="92970"/>
                  <a:pt x="3643745" y="87745"/>
                  <a:pt x="3657600" y="83127"/>
                </a:cubicBezTo>
                <a:cubicBezTo>
                  <a:pt x="3717636" y="92363"/>
                  <a:pt x="3778146" y="98923"/>
                  <a:pt x="3837709" y="110836"/>
                </a:cubicBezTo>
                <a:cubicBezTo>
                  <a:pt x="3870677" y="117430"/>
                  <a:pt x="3902255" y="129700"/>
                  <a:pt x="3934691" y="138546"/>
                </a:cubicBezTo>
                <a:cubicBezTo>
                  <a:pt x="3999637" y="156259"/>
                  <a:pt x="3997476" y="153628"/>
                  <a:pt x="4073236" y="166255"/>
                </a:cubicBezTo>
                <a:cubicBezTo>
                  <a:pt x="4151745" y="152400"/>
                  <a:pt x="4230861" y="141626"/>
                  <a:pt x="4308764" y="124691"/>
                </a:cubicBezTo>
                <a:cubicBezTo>
                  <a:pt x="4337305" y="118486"/>
                  <a:pt x="4363555" y="104066"/>
                  <a:pt x="4391891" y="96982"/>
                </a:cubicBezTo>
                <a:cubicBezTo>
                  <a:pt x="4419143" y="90169"/>
                  <a:pt x="4447380" y="88152"/>
                  <a:pt x="4475018" y="83127"/>
                </a:cubicBezTo>
                <a:cubicBezTo>
                  <a:pt x="4498186" y="78915"/>
                  <a:pt x="4521200" y="73891"/>
                  <a:pt x="4544291" y="69273"/>
                </a:cubicBezTo>
                <a:lnTo>
                  <a:pt x="5334000" y="83127"/>
                </a:lnTo>
                <a:cubicBezTo>
                  <a:pt x="5456063" y="87065"/>
                  <a:pt x="5354872" y="97018"/>
                  <a:pt x="5458691" y="138546"/>
                </a:cubicBezTo>
                <a:cubicBezTo>
                  <a:pt x="5484773" y="148979"/>
                  <a:pt x="5514109" y="147782"/>
                  <a:pt x="5541818" y="152400"/>
                </a:cubicBezTo>
                <a:cubicBezTo>
                  <a:pt x="5564909" y="166255"/>
                  <a:pt x="5590063" y="177142"/>
                  <a:pt x="5611091" y="193964"/>
                </a:cubicBezTo>
                <a:cubicBezTo>
                  <a:pt x="5636591" y="214364"/>
                  <a:pt x="5658669" y="238829"/>
                  <a:pt x="5680364" y="263236"/>
                </a:cubicBezTo>
                <a:cubicBezTo>
                  <a:pt x="5695705" y="280494"/>
                  <a:pt x="5704669" y="303314"/>
                  <a:pt x="5721927" y="318655"/>
                </a:cubicBezTo>
                <a:cubicBezTo>
                  <a:pt x="5786473" y="376030"/>
                  <a:pt x="5792430" y="370917"/>
                  <a:pt x="5860473" y="387927"/>
                </a:cubicBezTo>
                <a:cubicBezTo>
                  <a:pt x="6024046" y="322498"/>
                  <a:pt x="6054482" y="324559"/>
                  <a:pt x="6179127" y="235527"/>
                </a:cubicBezTo>
                <a:cubicBezTo>
                  <a:pt x="6189685" y="227986"/>
                  <a:pt x="6271650" y="152843"/>
                  <a:pt x="6303818" y="138546"/>
                </a:cubicBezTo>
                <a:cubicBezTo>
                  <a:pt x="6330509" y="126683"/>
                  <a:pt x="6386945" y="110836"/>
                  <a:pt x="6386945" y="110836"/>
                </a:cubicBezTo>
                <a:cubicBezTo>
                  <a:pt x="6465454" y="120073"/>
                  <a:pt x="6546350" y="117232"/>
                  <a:pt x="6622473" y="138546"/>
                </a:cubicBezTo>
                <a:cubicBezTo>
                  <a:pt x="6664427" y="150293"/>
                  <a:pt x="6695757" y="185728"/>
                  <a:pt x="6733309" y="207818"/>
                </a:cubicBezTo>
                <a:cubicBezTo>
                  <a:pt x="6774292" y="231925"/>
                  <a:pt x="6819764" y="248829"/>
                  <a:pt x="6858000" y="277091"/>
                </a:cubicBezTo>
                <a:cubicBezTo>
                  <a:pt x="6926480" y="327707"/>
                  <a:pt x="6981111" y="396110"/>
                  <a:pt x="7051964" y="443346"/>
                </a:cubicBezTo>
                <a:cubicBezTo>
                  <a:pt x="7123769" y="491216"/>
                  <a:pt x="7189466" y="539979"/>
                  <a:pt x="7273636" y="568036"/>
                </a:cubicBezTo>
                <a:lnTo>
                  <a:pt x="7356764" y="595746"/>
                </a:lnTo>
                <a:cubicBezTo>
                  <a:pt x="7481455" y="591128"/>
                  <a:pt x="7606319" y="589925"/>
                  <a:pt x="7730836" y="581891"/>
                </a:cubicBezTo>
                <a:cubicBezTo>
                  <a:pt x="7749838" y="580665"/>
                  <a:pt x="7769223" y="576551"/>
                  <a:pt x="7786254" y="568036"/>
                </a:cubicBezTo>
                <a:cubicBezTo>
                  <a:pt x="7816041" y="553143"/>
                  <a:pt x="7838772" y="525736"/>
                  <a:pt x="7869382" y="512618"/>
                </a:cubicBezTo>
                <a:cubicBezTo>
                  <a:pt x="7901709" y="498764"/>
                  <a:pt x="7934345" y="485609"/>
                  <a:pt x="7966364" y="471055"/>
                </a:cubicBezTo>
                <a:cubicBezTo>
                  <a:pt x="7985166" y="462509"/>
                  <a:pt x="8002506" y="450760"/>
                  <a:pt x="8021782" y="443346"/>
                </a:cubicBezTo>
                <a:cubicBezTo>
                  <a:pt x="8062674" y="427618"/>
                  <a:pt x="8146473" y="401782"/>
                  <a:pt x="8146473" y="401782"/>
                </a:cubicBezTo>
                <a:cubicBezTo>
                  <a:pt x="8192655" y="411018"/>
                  <a:pt x="8242143" y="410002"/>
                  <a:pt x="8285018" y="429491"/>
                </a:cubicBezTo>
                <a:cubicBezTo>
                  <a:pt x="8298313" y="435534"/>
                  <a:pt x="8292342" y="457993"/>
                  <a:pt x="8298873" y="471055"/>
                </a:cubicBezTo>
                <a:cubicBezTo>
                  <a:pt x="8306320" y="485948"/>
                  <a:pt x="8317346" y="498764"/>
                  <a:pt x="8326582" y="512618"/>
                </a:cubicBezTo>
                <a:cubicBezTo>
                  <a:pt x="8331200" y="526473"/>
                  <a:pt x="8330109" y="543855"/>
                  <a:pt x="8340436" y="554182"/>
                </a:cubicBezTo>
                <a:cubicBezTo>
                  <a:pt x="8388073" y="601819"/>
                  <a:pt x="8412863" y="606033"/>
                  <a:pt x="8465127" y="623455"/>
                </a:cubicBezTo>
                <a:cubicBezTo>
                  <a:pt x="8566727" y="614219"/>
                  <a:pt x="8670337" y="617877"/>
                  <a:pt x="8769927" y="595746"/>
                </a:cubicBezTo>
                <a:cubicBezTo>
                  <a:pt x="8798794" y="589331"/>
                  <a:pt x="8814406" y="556443"/>
                  <a:pt x="8839200" y="540327"/>
                </a:cubicBezTo>
                <a:cubicBezTo>
                  <a:pt x="8906934" y="496300"/>
                  <a:pt x="8974761" y="451764"/>
                  <a:pt x="9047018" y="415636"/>
                </a:cubicBezTo>
                <a:cubicBezTo>
                  <a:pt x="9093200" y="392545"/>
                  <a:pt x="9136581" y="362692"/>
                  <a:pt x="9185564" y="346364"/>
                </a:cubicBezTo>
                <a:cubicBezTo>
                  <a:pt x="9248293" y="325454"/>
                  <a:pt x="9379527" y="304800"/>
                  <a:pt x="9379527" y="304800"/>
                </a:cubicBezTo>
                <a:cubicBezTo>
                  <a:pt x="9448800" y="309418"/>
                  <a:pt x="9518231" y="312073"/>
                  <a:pt x="9587345" y="318655"/>
                </a:cubicBezTo>
                <a:cubicBezTo>
                  <a:pt x="9615310" y="321318"/>
                  <a:pt x="9644170" y="322645"/>
                  <a:pt x="9670473" y="332509"/>
                </a:cubicBezTo>
                <a:cubicBezTo>
                  <a:pt x="9718818" y="350638"/>
                  <a:pt x="9760768" y="383401"/>
                  <a:pt x="9809018" y="401782"/>
                </a:cubicBezTo>
                <a:cubicBezTo>
                  <a:pt x="10153170" y="532888"/>
                  <a:pt x="9787087" y="361783"/>
                  <a:pt x="10086109" y="484909"/>
                </a:cubicBezTo>
                <a:cubicBezTo>
                  <a:pt x="10124304" y="500636"/>
                  <a:pt x="10159514" y="522859"/>
                  <a:pt x="10196945" y="540327"/>
                </a:cubicBezTo>
                <a:cubicBezTo>
                  <a:pt x="10228816" y="555200"/>
                  <a:pt x="10261908" y="567337"/>
                  <a:pt x="10293927" y="581891"/>
                </a:cubicBezTo>
                <a:cubicBezTo>
                  <a:pt x="10358744" y="611353"/>
                  <a:pt x="10353406" y="619063"/>
                  <a:pt x="10432473" y="637309"/>
                </a:cubicBezTo>
                <a:cubicBezTo>
                  <a:pt x="10546285" y="663574"/>
                  <a:pt x="10684978" y="651164"/>
                  <a:pt x="10792691" y="651164"/>
                </a:cubicBez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-720436" y="3566108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-533399" y="4842163"/>
            <a:ext cx="10363200" cy="554182"/>
          </a:xfrm>
          <a:custGeom>
            <a:avLst/>
            <a:gdLst>
              <a:gd name="connsiteX0" fmla="*/ 0 w 10363200"/>
              <a:gd name="connsiteY0" fmla="*/ 346364 h 554182"/>
              <a:gd name="connsiteX1" fmla="*/ 152400 w 10363200"/>
              <a:gd name="connsiteY1" fmla="*/ 304800 h 554182"/>
              <a:gd name="connsiteX2" fmla="*/ 249382 w 10363200"/>
              <a:gd name="connsiteY2" fmla="*/ 221673 h 554182"/>
              <a:gd name="connsiteX3" fmla="*/ 706582 w 10363200"/>
              <a:gd name="connsiteY3" fmla="*/ 41564 h 554182"/>
              <a:gd name="connsiteX4" fmla="*/ 845127 w 10363200"/>
              <a:gd name="connsiteY4" fmla="*/ 0 h 554182"/>
              <a:gd name="connsiteX5" fmla="*/ 983673 w 10363200"/>
              <a:gd name="connsiteY5" fmla="*/ 13855 h 554182"/>
              <a:gd name="connsiteX6" fmla="*/ 1052945 w 10363200"/>
              <a:gd name="connsiteY6" fmla="*/ 55419 h 554182"/>
              <a:gd name="connsiteX7" fmla="*/ 1136073 w 10363200"/>
              <a:gd name="connsiteY7" fmla="*/ 96982 h 554182"/>
              <a:gd name="connsiteX8" fmla="*/ 1274618 w 10363200"/>
              <a:gd name="connsiteY8" fmla="*/ 235528 h 554182"/>
              <a:gd name="connsiteX9" fmla="*/ 1496291 w 10363200"/>
              <a:gd name="connsiteY9" fmla="*/ 457200 h 554182"/>
              <a:gd name="connsiteX10" fmla="*/ 1537855 w 10363200"/>
              <a:gd name="connsiteY10" fmla="*/ 471055 h 554182"/>
              <a:gd name="connsiteX11" fmla="*/ 1995055 w 10363200"/>
              <a:gd name="connsiteY11" fmla="*/ 415637 h 554182"/>
              <a:gd name="connsiteX12" fmla="*/ 2216727 w 10363200"/>
              <a:gd name="connsiteY12" fmla="*/ 249382 h 554182"/>
              <a:gd name="connsiteX13" fmla="*/ 2286000 w 10363200"/>
              <a:gd name="connsiteY13" fmla="*/ 180110 h 554182"/>
              <a:gd name="connsiteX14" fmla="*/ 2369127 w 10363200"/>
              <a:gd name="connsiteY14" fmla="*/ 124691 h 554182"/>
              <a:gd name="connsiteX15" fmla="*/ 2424545 w 10363200"/>
              <a:gd name="connsiteY15" fmla="*/ 96982 h 554182"/>
              <a:gd name="connsiteX16" fmla="*/ 2604655 w 10363200"/>
              <a:gd name="connsiteY16" fmla="*/ 69273 h 554182"/>
              <a:gd name="connsiteX17" fmla="*/ 2812473 w 10363200"/>
              <a:gd name="connsiteY17" fmla="*/ 110837 h 554182"/>
              <a:gd name="connsiteX18" fmla="*/ 2867891 w 10363200"/>
              <a:gd name="connsiteY18" fmla="*/ 166255 h 554182"/>
              <a:gd name="connsiteX19" fmla="*/ 2964873 w 10363200"/>
              <a:gd name="connsiteY19" fmla="*/ 263237 h 554182"/>
              <a:gd name="connsiteX20" fmla="*/ 3048000 w 10363200"/>
              <a:gd name="connsiteY20" fmla="*/ 277091 h 554182"/>
              <a:gd name="connsiteX21" fmla="*/ 3574473 w 10363200"/>
              <a:gd name="connsiteY21" fmla="*/ 290946 h 554182"/>
              <a:gd name="connsiteX22" fmla="*/ 3796145 w 10363200"/>
              <a:gd name="connsiteY22" fmla="*/ 318655 h 554182"/>
              <a:gd name="connsiteX23" fmla="*/ 3865418 w 10363200"/>
              <a:gd name="connsiteY23" fmla="*/ 332510 h 554182"/>
              <a:gd name="connsiteX24" fmla="*/ 3990109 w 10363200"/>
              <a:gd name="connsiteY24" fmla="*/ 346364 h 554182"/>
              <a:gd name="connsiteX25" fmla="*/ 4128655 w 10363200"/>
              <a:gd name="connsiteY25" fmla="*/ 387928 h 554182"/>
              <a:gd name="connsiteX26" fmla="*/ 4211782 w 10363200"/>
              <a:gd name="connsiteY26" fmla="*/ 401782 h 554182"/>
              <a:gd name="connsiteX27" fmla="*/ 4308764 w 10363200"/>
              <a:gd name="connsiteY27" fmla="*/ 429491 h 554182"/>
              <a:gd name="connsiteX28" fmla="*/ 4419600 w 10363200"/>
              <a:gd name="connsiteY28" fmla="*/ 457200 h 554182"/>
              <a:gd name="connsiteX29" fmla="*/ 4599709 w 10363200"/>
              <a:gd name="connsiteY29" fmla="*/ 512619 h 554182"/>
              <a:gd name="connsiteX30" fmla="*/ 4696691 w 10363200"/>
              <a:gd name="connsiteY30" fmla="*/ 540328 h 554182"/>
              <a:gd name="connsiteX31" fmla="*/ 4973782 w 10363200"/>
              <a:gd name="connsiteY31" fmla="*/ 554182 h 554182"/>
              <a:gd name="connsiteX32" fmla="*/ 5666509 w 10363200"/>
              <a:gd name="connsiteY32" fmla="*/ 540328 h 554182"/>
              <a:gd name="connsiteX33" fmla="*/ 5943600 w 10363200"/>
              <a:gd name="connsiteY33" fmla="*/ 512619 h 554182"/>
              <a:gd name="connsiteX34" fmla="*/ 5985164 w 10363200"/>
              <a:gd name="connsiteY34" fmla="*/ 484910 h 554182"/>
              <a:gd name="connsiteX35" fmla="*/ 6151418 w 10363200"/>
              <a:gd name="connsiteY35" fmla="*/ 332510 h 554182"/>
              <a:gd name="connsiteX36" fmla="*/ 6262255 w 10363200"/>
              <a:gd name="connsiteY36" fmla="*/ 290946 h 554182"/>
              <a:gd name="connsiteX37" fmla="*/ 6483927 w 10363200"/>
              <a:gd name="connsiteY37" fmla="*/ 249382 h 554182"/>
              <a:gd name="connsiteX38" fmla="*/ 6636327 w 10363200"/>
              <a:gd name="connsiteY38" fmla="*/ 263237 h 554182"/>
              <a:gd name="connsiteX39" fmla="*/ 6719455 w 10363200"/>
              <a:gd name="connsiteY39" fmla="*/ 332510 h 554182"/>
              <a:gd name="connsiteX40" fmla="*/ 6774873 w 10363200"/>
              <a:gd name="connsiteY40" fmla="*/ 374073 h 554182"/>
              <a:gd name="connsiteX41" fmla="*/ 6871855 w 10363200"/>
              <a:gd name="connsiteY41" fmla="*/ 443346 h 554182"/>
              <a:gd name="connsiteX42" fmla="*/ 7079673 w 10363200"/>
              <a:gd name="connsiteY42" fmla="*/ 512619 h 554182"/>
              <a:gd name="connsiteX43" fmla="*/ 7370618 w 10363200"/>
              <a:gd name="connsiteY43" fmla="*/ 484910 h 554182"/>
              <a:gd name="connsiteX44" fmla="*/ 7467600 w 10363200"/>
              <a:gd name="connsiteY44" fmla="*/ 429491 h 554182"/>
              <a:gd name="connsiteX45" fmla="*/ 7606145 w 10363200"/>
              <a:gd name="connsiteY45" fmla="*/ 374073 h 554182"/>
              <a:gd name="connsiteX46" fmla="*/ 7786255 w 10363200"/>
              <a:gd name="connsiteY46" fmla="*/ 277091 h 554182"/>
              <a:gd name="connsiteX47" fmla="*/ 7883236 w 10363200"/>
              <a:gd name="connsiteY47" fmla="*/ 249382 h 554182"/>
              <a:gd name="connsiteX48" fmla="*/ 8021782 w 10363200"/>
              <a:gd name="connsiteY48" fmla="*/ 263237 h 554182"/>
              <a:gd name="connsiteX49" fmla="*/ 8174182 w 10363200"/>
              <a:gd name="connsiteY49" fmla="*/ 332510 h 554182"/>
              <a:gd name="connsiteX50" fmla="*/ 8215745 w 10363200"/>
              <a:gd name="connsiteY50" fmla="*/ 346364 h 554182"/>
              <a:gd name="connsiteX51" fmla="*/ 8285018 w 10363200"/>
              <a:gd name="connsiteY51" fmla="*/ 374073 h 554182"/>
              <a:gd name="connsiteX52" fmla="*/ 8368145 w 10363200"/>
              <a:gd name="connsiteY52" fmla="*/ 401782 h 554182"/>
              <a:gd name="connsiteX53" fmla="*/ 9116291 w 10363200"/>
              <a:gd name="connsiteY53" fmla="*/ 429491 h 554182"/>
              <a:gd name="connsiteX54" fmla="*/ 9795164 w 10363200"/>
              <a:gd name="connsiteY54" fmla="*/ 471055 h 554182"/>
              <a:gd name="connsiteX55" fmla="*/ 10363200 w 10363200"/>
              <a:gd name="connsiteY55" fmla="*/ 471055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363200" h="554182">
                <a:moveTo>
                  <a:pt x="0" y="346364"/>
                </a:moveTo>
                <a:cubicBezTo>
                  <a:pt x="50218" y="337995"/>
                  <a:pt x="107898" y="334468"/>
                  <a:pt x="152400" y="304800"/>
                </a:cubicBezTo>
                <a:cubicBezTo>
                  <a:pt x="187827" y="281182"/>
                  <a:pt x="211814" y="241709"/>
                  <a:pt x="249382" y="221673"/>
                </a:cubicBezTo>
                <a:cubicBezTo>
                  <a:pt x="484237" y="96417"/>
                  <a:pt x="510389" y="102875"/>
                  <a:pt x="706582" y="41564"/>
                </a:cubicBezTo>
                <a:cubicBezTo>
                  <a:pt x="841507" y="-600"/>
                  <a:pt x="739382" y="26437"/>
                  <a:pt x="845127" y="0"/>
                </a:cubicBezTo>
                <a:cubicBezTo>
                  <a:pt x="891309" y="4618"/>
                  <a:pt x="938828" y="1896"/>
                  <a:pt x="983673" y="13855"/>
                </a:cubicBezTo>
                <a:cubicBezTo>
                  <a:pt x="1009692" y="20794"/>
                  <a:pt x="1029305" y="42524"/>
                  <a:pt x="1052945" y="55419"/>
                </a:cubicBezTo>
                <a:cubicBezTo>
                  <a:pt x="1080142" y="70254"/>
                  <a:pt x="1108364" y="83128"/>
                  <a:pt x="1136073" y="96982"/>
                </a:cubicBezTo>
                <a:cubicBezTo>
                  <a:pt x="1182255" y="143164"/>
                  <a:pt x="1234521" y="183975"/>
                  <a:pt x="1274618" y="235528"/>
                </a:cubicBezTo>
                <a:cubicBezTo>
                  <a:pt x="1326343" y="302032"/>
                  <a:pt x="1407620" y="427642"/>
                  <a:pt x="1496291" y="457200"/>
                </a:cubicBezTo>
                <a:lnTo>
                  <a:pt x="1537855" y="471055"/>
                </a:lnTo>
                <a:cubicBezTo>
                  <a:pt x="1713724" y="463408"/>
                  <a:pt x="1841272" y="483985"/>
                  <a:pt x="1995055" y="415637"/>
                </a:cubicBezTo>
                <a:cubicBezTo>
                  <a:pt x="2077202" y="379127"/>
                  <a:pt x="2152337" y="308819"/>
                  <a:pt x="2216727" y="249382"/>
                </a:cubicBezTo>
                <a:cubicBezTo>
                  <a:pt x="2240722" y="227233"/>
                  <a:pt x="2260726" y="200789"/>
                  <a:pt x="2286000" y="180110"/>
                </a:cubicBezTo>
                <a:cubicBezTo>
                  <a:pt x="2311775" y="159022"/>
                  <a:pt x="2340571" y="141825"/>
                  <a:pt x="2369127" y="124691"/>
                </a:cubicBezTo>
                <a:cubicBezTo>
                  <a:pt x="2386837" y="114065"/>
                  <a:pt x="2404952" y="103513"/>
                  <a:pt x="2424545" y="96982"/>
                </a:cubicBezTo>
                <a:cubicBezTo>
                  <a:pt x="2462622" y="84290"/>
                  <a:pt x="2577504" y="72667"/>
                  <a:pt x="2604655" y="69273"/>
                </a:cubicBezTo>
                <a:cubicBezTo>
                  <a:pt x="2673928" y="83128"/>
                  <a:pt x="2746184" y="86415"/>
                  <a:pt x="2812473" y="110837"/>
                </a:cubicBezTo>
                <a:cubicBezTo>
                  <a:pt x="2836987" y="119868"/>
                  <a:pt x="2850688" y="146595"/>
                  <a:pt x="2867891" y="166255"/>
                </a:cubicBezTo>
                <a:cubicBezTo>
                  <a:pt x="2902704" y="206041"/>
                  <a:pt x="2911588" y="241923"/>
                  <a:pt x="2964873" y="263237"/>
                </a:cubicBezTo>
                <a:cubicBezTo>
                  <a:pt x="2990955" y="273670"/>
                  <a:pt x="3019938" y="275815"/>
                  <a:pt x="3048000" y="277091"/>
                </a:cubicBezTo>
                <a:cubicBezTo>
                  <a:pt x="3223371" y="285062"/>
                  <a:pt x="3398982" y="286328"/>
                  <a:pt x="3574473" y="290946"/>
                </a:cubicBezTo>
                <a:cubicBezTo>
                  <a:pt x="3730670" y="322184"/>
                  <a:pt x="3540349" y="286679"/>
                  <a:pt x="3796145" y="318655"/>
                </a:cubicBezTo>
                <a:cubicBezTo>
                  <a:pt x="3819511" y="321576"/>
                  <a:pt x="3842106" y="329180"/>
                  <a:pt x="3865418" y="332510"/>
                </a:cubicBezTo>
                <a:cubicBezTo>
                  <a:pt x="3906817" y="338424"/>
                  <a:pt x="3948545" y="341746"/>
                  <a:pt x="3990109" y="346364"/>
                </a:cubicBezTo>
                <a:cubicBezTo>
                  <a:pt x="4043118" y="364034"/>
                  <a:pt x="4076312" y="377459"/>
                  <a:pt x="4128655" y="387928"/>
                </a:cubicBezTo>
                <a:cubicBezTo>
                  <a:pt x="4156201" y="393437"/>
                  <a:pt x="4184410" y="395466"/>
                  <a:pt x="4211782" y="401782"/>
                </a:cubicBezTo>
                <a:cubicBezTo>
                  <a:pt x="4244542" y="409342"/>
                  <a:pt x="4276278" y="420828"/>
                  <a:pt x="4308764" y="429491"/>
                </a:cubicBezTo>
                <a:cubicBezTo>
                  <a:pt x="4345561" y="439303"/>
                  <a:pt x="4383472" y="445157"/>
                  <a:pt x="4419600" y="457200"/>
                </a:cubicBezTo>
                <a:cubicBezTo>
                  <a:pt x="4748625" y="566876"/>
                  <a:pt x="4317178" y="447419"/>
                  <a:pt x="4599709" y="512619"/>
                </a:cubicBezTo>
                <a:cubicBezTo>
                  <a:pt x="4632469" y="520179"/>
                  <a:pt x="4663276" y="536615"/>
                  <a:pt x="4696691" y="540328"/>
                </a:cubicBezTo>
                <a:cubicBezTo>
                  <a:pt x="4788604" y="550540"/>
                  <a:pt x="4881418" y="549564"/>
                  <a:pt x="4973782" y="554182"/>
                </a:cubicBezTo>
                <a:lnTo>
                  <a:pt x="5666509" y="540328"/>
                </a:lnTo>
                <a:cubicBezTo>
                  <a:pt x="5871911" y="534104"/>
                  <a:pt x="5825430" y="542161"/>
                  <a:pt x="5943600" y="512619"/>
                </a:cubicBezTo>
                <a:cubicBezTo>
                  <a:pt x="5957455" y="503383"/>
                  <a:pt x="5972719" y="495972"/>
                  <a:pt x="5985164" y="484910"/>
                </a:cubicBezTo>
                <a:cubicBezTo>
                  <a:pt x="6030331" y="444761"/>
                  <a:pt x="6096602" y="363833"/>
                  <a:pt x="6151418" y="332510"/>
                </a:cubicBezTo>
                <a:cubicBezTo>
                  <a:pt x="6185677" y="312933"/>
                  <a:pt x="6224400" y="302080"/>
                  <a:pt x="6262255" y="290946"/>
                </a:cubicBezTo>
                <a:cubicBezTo>
                  <a:pt x="6344403" y="266785"/>
                  <a:pt x="6401874" y="261104"/>
                  <a:pt x="6483927" y="249382"/>
                </a:cubicBezTo>
                <a:cubicBezTo>
                  <a:pt x="6534727" y="254000"/>
                  <a:pt x="6586308" y="253233"/>
                  <a:pt x="6636327" y="263237"/>
                </a:cubicBezTo>
                <a:cubicBezTo>
                  <a:pt x="6710632" y="278098"/>
                  <a:pt x="6677068" y="290124"/>
                  <a:pt x="6719455" y="332510"/>
                </a:cubicBezTo>
                <a:cubicBezTo>
                  <a:pt x="6735783" y="348838"/>
                  <a:pt x="6756400" y="360219"/>
                  <a:pt x="6774873" y="374073"/>
                </a:cubicBezTo>
                <a:cubicBezTo>
                  <a:pt x="6825022" y="449297"/>
                  <a:pt x="6774210" y="390085"/>
                  <a:pt x="6871855" y="443346"/>
                </a:cubicBezTo>
                <a:cubicBezTo>
                  <a:pt x="7022688" y="525618"/>
                  <a:pt x="6880557" y="490494"/>
                  <a:pt x="7079673" y="512619"/>
                </a:cubicBezTo>
                <a:cubicBezTo>
                  <a:pt x="7176655" y="503383"/>
                  <a:pt x="7275360" y="505323"/>
                  <a:pt x="7370618" y="484910"/>
                </a:cubicBezTo>
                <a:cubicBezTo>
                  <a:pt x="7407025" y="477108"/>
                  <a:pt x="7433911" y="445345"/>
                  <a:pt x="7467600" y="429491"/>
                </a:cubicBezTo>
                <a:cubicBezTo>
                  <a:pt x="7512605" y="408312"/>
                  <a:pt x="7561140" y="395252"/>
                  <a:pt x="7606145" y="374073"/>
                </a:cubicBezTo>
                <a:cubicBezTo>
                  <a:pt x="7910472" y="230861"/>
                  <a:pt x="7519683" y="395567"/>
                  <a:pt x="7786255" y="277091"/>
                </a:cubicBezTo>
                <a:cubicBezTo>
                  <a:pt x="7811806" y="265735"/>
                  <a:pt x="7858081" y="255671"/>
                  <a:pt x="7883236" y="249382"/>
                </a:cubicBezTo>
                <a:cubicBezTo>
                  <a:pt x="7929418" y="254000"/>
                  <a:pt x="7976271" y="254135"/>
                  <a:pt x="8021782" y="263237"/>
                </a:cubicBezTo>
                <a:cubicBezTo>
                  <a:pt x="8058835" y="270648"/>
                  <a:pt x="8144777" y="319441"/>
                  <a:pt x="8174182" y="332510"/>
                </a:cubicBezTo>
                <a:cubicBezTo>
                  <a:pt x="8187527" y="338441"/>
                  <a:pt x="8202071" y="341236"/>
                  <a:pt x="8215745" y="346364"/>
                </a:cubicBezTo>
                <a:cubicBezTo>
                  <a:pt x="8239031" y="355096"/>
                  <a:pt x="8261646" y="365574"/>
                  <a:pt x="8285018" y="374073"/>
                </a:cubicBezTo>
                <a:cubicBezTo>
                  <a:pt x="8312467" y="384055"/>
                  <a:pt x="8339116" y="398556"/>
                  <a:pt x="8368145" y="401782"/>
                </a:cubicBezTo>
                <a:cubicBezTo>
                  <a:pt x="8699434" y="438593"/>
                  <a:pt x="8451027" y="414708"/>
                  <a:pt x="9116291" y="429491"/>
                </a:cubicBezTo>
                <a:cubicBezTo>
                  <a:pt x="9346673" y="450436"/>
                  <a:pt x="9552031" y="471055"/>
                  <a:pt x="9795164" y="471055"/>
                </a:cubicBezTo>
                <a:lnTo>
                  <a:pt x="10363200" y="471055"/>
                </a:ln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-422564" y="5963307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-284019" y="5548745"/>
            <a:ext cx="10792691" cy="654093"/>
          </a:xfrm>
          <a:custGeom>
            <a:avLst/>
            <a:gdLst>
              <a:gd name="connsiteX0" fmla="*/ 0 w 10792691"/>
              <a:gd name="connsiteY0" fmla="*/ 110836 h 654093"/>
              <a:gd name="connsiteX1" fmla="*/ 166254 w 10792691"/>
              <a:gd name="connsiteY1" fmla="*/ 55418 h 654093"/>
              <a:gd name="connsiteX2" fmla="*/ 401782 w 10792691"/>
              <a:gd name="connsiteY2" fmla="*/ 13855 h 654093"/>
              <a:gd name="connsiteX3" fmla="*/ 762000 w 10792691"/>
              <a:gd name="connsiteY3" fmla="*/ 27709 h 654093"/>
              <a:gd name="connsiteX4" fmla="*/ 1066800 w 10792691"/>
              <a:gd name="connsiteY4" fmla="*/ 124691 h 654093"/>
              <a:gd name="connsiteX5" fmla="*/ 1136073 w 10792691"/>
              <a:gd name="connsiteY5" fmla="*/ 166255 h 654093"/>
              <a:gd name="connsiteX6" fmla="*/ 1316182 w 10792691"/>
              <a:gd name="connsiteY6" fmla="*/ 249382 h 654093"/>
              <a:gd name="connsiteX7" fmla="*/ 1745673 w 10792691"/>
              <a:gd name="connsiteY7" fmla="*/ 235527 h 654093"/>
              <a:gd name="connsiteX8" fmla="*/ 1939636 w 10792691"/>
              <a:gd name="connsiteY8" fmla="*/ 152400 h 654093"/>
              <a:gd name="connsiteX9" fmla="*/ 2022764 w 10792691"/>
              <a:gd name="connsiteY9" fmla="*/ 124691 h 654093"/>
              <a:gd name="connsiteX10" fmla="*/ 2133600 w 10792691"/>
              <a:gd name="connsiteY10" fmla="*/ 83127 h 654093"/>
              <a:gd name="connsiteX11" fmla="*/ 2272145 w 10792691"/>
              <a:gd name="connsiteY11" fmla="*/ 41564 h 654093"/>
              <a:gd name="connsiteX12" fmla="*/ 2382982 w 10792691"/>
              <a:gd name="connsiteY12" fmla="*/ 13855 h 654093"/>
              <a:gd name="connsiteX13" fmla="*/ 2576945 w 10792691"/>
              <a:gd name="connsiteY13" fmla="*/ 0 h 654093"/>
              <a:gd name="connsiteX14" fmla="*/ 2826327 w 10792691"/>
              <a:gd name="connsiteY14" fmla="*/ 27709 h 654093"/>
              <a:gd name="connsiteX15" fmla="*/ 2881745 w 10792691"/>
              <a:gd name="connsiteY15" fmla="*/ 41564 h 654093"/>
              <a:gd name="connsiteX16" fmla="*/ 2978727 w 10792691"/>
              <a:gd name="connsiteY16" fmla="*/ 69273 h 654093"/>
              <a:gd name="connsiteX17" fmla="*/ 3144982 w 10792691"/>
              <a:gd name="connsiteY17" fmla="*/ 124691 h 654093"/>
              <a:gd name="connsiteX18" fmla="*/ 3255818 w 10792691"/>
              <a:gd name="connsiteY18" fmla="*/ 152400 h 654093"/>
              <a:gd name="connsiteX19" fmla="*/ 3338945 w 10792691"/>
              <a:gd name="connsiteY19" fmla="*/ 180109 h 654093"/>
              <a:gd name="connsiteX20" fmla="*/ 3463636 w 10792691"/>
              <a:gd name="connsiteY20" fmla="*/ 152400 h 654093"/>
              <a:gd name="connsiteX21" fmla="*/ 3519054 w 10792691"/>
              <a:gd name="connsiteY21" fmla="*/ 138546 h 654093"/>
              <a:gd name="connsiteX22" fmla="*/ 3560618 w 10792691"/>
              <a:gd name="connsiteY22" fmla="*/ 110836 h 654093"/>
              <a:gd name="connsiteX23" fmla="*/ 3616036 w 10792691"/>
              <a:gd name="connsiteY23" fmla="*/ 96982 h 654093"/>
              <a:gd name="connsiteX24" fmla="*/ 3657600 w 10792691"/>
              <a:gd name="connsiteY24" fmla="*/ 83127 h 654093"/>
              <a:gd name="connsiteX25" fmla="*/ 3837709 w 10792691"/>
              <a:gd name="connsiteY25" fmla="*/ 110836 h 654093"/>
              <a:gd name="connsiteX26" fmla="*/ 3934691 w 10792691"/>
              <a:gd name="connsiteY26" fmla="*/ 138546 h 654093"/>
              <a:gd name="connsiteX27" fmla="*/ 4073236 w 10792691"/>
              <a:gd name="connsiteY27" fmla="*/ 166255 h 654093"/>
              <a:gd name="connsiteX28" fmla="*/ 4308764 w 10792691"/>
              <a:gd name="connsiteY28" fmla="*/ 124691 h 654093"/>
              <a:gd name="connsiteX29" fmla="*/ 4391891 w 10792691"/>
              <a:gd name="connsiteY29" fmla="*/ 96982 h 654093"/>
              <a:gd name="connsiteX30" fmla="*/ 4475018 w 10792691"/>
              <a:gd name="connsiteY30" fmla="*/ 83127 h 654093"/>
              <a:gd name="connsiteX31" fmla="*/ 4544291 w 10792691"/>
              <a:gd name="connsiteY31" fmla="*/ 69273 h 654093"/>
              <a:gd name="connsiteX32" fmla="*/ 5334000 w 10792691"/>
              <a:gd name="connsiteY32" fmla="*/ 83127 h 654093"/>
              <a:gd name="connsiteX33" fmla="*/ 5458691 w 10792691"/>
              <a:gd name="connsiteY33" fmla="*/ 138546 h 654093"/>
              <a:gd name="connsiteX34" fmla="*/ 5541818 w 10792691"/>
              <a:gd name="connsiteY34" fmla="*/ 152400 h 654093"/>
              <a:gd name="connsiteX35" fmla="*/ 5611091 w 10792691"/>
              <a:gd name="connsiteY35" fmla="*/ 193964 h 654093"/>
              <a:gd name="connsiteX36" fmla="*/ 5680364 w 10792691"/>
              <a:gd name="connsiteY36" fmla="*/ 263236 h 654093"/>
              <a:gd name="connsiteX37" fmla="*/ 5721927 w 10792691"/>
              <a:gd name="connsiteY37" fmla="*/ 318655 h 654093"/>
              <a:gd name="connsiteX38" fmla="*/ 5860473 w 10792691"/>
              <a:gd name="connsiteY38" fmla="*/ 387927 h 654093"/>
              <a:gd name="connsiteX39" fmla="*/ 6179127 w 10792691"/>
              <a:gd name="connsiteY39" fmla="*/ 235527 h 654093"/>
              <a:gd name="connsiteX40" fmla="*/ 6303818 w 10792691"/>
              <a:gd name="connsiteY40" fmla="*/ 138546 h 654093"/>
              <a:gd name="connsiteX41" fmla="*/ 6386945 w 10792691"/>
              <a:gd name="connsiteY41" fmla="*/ 110836 h 654093"/>
              <a:gd name="connsiteX42" fmla="*/ 6622473 w 10792691"/>
              <a:gd name="connsiteY42" fmla="*/ 138546 h 654093"/>
              <a:gd name="connsiteX43" fmla="*/ 6733309 w 10792691"/>
              <a:gd name="connsiteY43" fmla="*/ 207818 h 654093"/>
              <a:gd name="connsiteX44" fmla="*/ 6858000 w 10792691"/>
              <a:gd name="connsiteY44" fmla="*/ 277091 h 654093"/>
              <a:gd name="connsiteX45" fmla="*/ 7051964 w 10792691"/>
              <a:gd name="connsiteY45" fmla="*/ 443346 h 654093"/>
              <a:gd name="connsiteX46" fmla="*/ 7273636 w 10792691"/>
              <a:gd name="connsiteY46" fmla="*/ 568036 h 654093"/>
              <a:gd name="connsiteX47" fmla="*/ 7356764 w 10792691"/>
              <a:gd name="connsiteY47" fmla="*/ 595746 h 654093"/>
              <a:gd name="connsiteX48" fmla="*/ 7730836 w 10792691"/>
              <a:gd name="connsiteY48" fmla="*/ 581891 h 654093"/>
              <a:gd name="connsiteX49" fmla="*/ 7786254 w 10792691"/>
              <a:gd name="connsiteY49" fmla="*/ 568036 h 654093"/>
              <a:gd name="connsiteX50" fmla="*/ 7869382 w 10792691"/>
              <a:gd name="connsiteY50" fmla="*/ 512618 h 654093"/>
              <a:gd name="connsiteX51" fmla="*/ 7966364 w 10792691"/>
              <a:gd name="connsiteY51" fmla="*/ 471055 h 654093"/>
              <a:gd name="connsiteX52" fmla="*/ 8021782 w 10792691"/>
              <a:gd name="connsiteY52" fmla="*/ 443346 h 654093"/>
              <a:gd name="connsiteX53" fmla="*/ 8146473 w 10792691"/>
              <a:gd name="connsiteY53" fmla="*/ 401782 h 654093"/>
              <a:gd name="connsiteX54" fmla="*/ 8285018 w 10792691"/>
              <a:gd name="connsiteY54" fmla="*/ 429491 h 654093"/>
              <a:gd name="connsiteX55" fmla="*/ 8298873 w 10792691"/>
              <a:gd name="connsiteY55" fmla="*/ 471055 h 654093"/>
              <a:gd name="connsiteX56" fmla="*/ 8326582 w 10792691"/>
              <a:gd name="connsiteY56" fmla="*/ 512618 h 654093"/>
              <a:gd name="connsiteX57" fmla="*/ 8340436 w 10792691"/>
              <a:gd name="connsiteY57" fmla="*/ 554182 h 654093"/>
              <a:gd name="connsiteX58" fmla="*/ 8465127 w 10792691"/>
              <a:gd name="connsiteY58" fmla="*/ 623455 h 654093"/>
              <a:gd name="connsiteX59" fmla="*/ 8769927 w 10792691"/>
              <a:gd name="connsiteY59" fmla="*/ 595746 h 654093"/>
              <a:gd name="connsiteX60" fmla="*/ 8839200 w 10792691"/>
              <a:gd name="connsiteY60" fmla="*/ 540327 h 654093"/>
              <a:gd name="connsiteX61" fmla="*/ 9047018 w 10792691"/>
              <a:gd name="connsiteY61" fmla="*/ 415636 h 654093"/>
              <a:gd name="connsiteX62" fmla="*/ 9185564 w 10792691"/>
              <a:gd name="connsiteY62" fmla="*/ 346364 h 654093"/>
              <a:gd name="connsiteX63" fmla="*/ 9379527 w 10792691"/>
              <a:gd name="connsiteY63" fmla="*/ 304800 h 654093"/>
              <a:gd name="connsiteX64" fmla="*/ 9587345 w 10792691"/>
              <a:gd name="connsiteY64" fmla="*/ 318655 h 654093"/>
              <a:gd name="connsiteX65" fmla="*/ 9670473 w 10792691"/>
              <a:gd name="connsiteY65" fmla="*/ 332509 h 654093"/>
              <a:gd name="connsiteX66" fmla="*/ 9809018 w 10792691"/>
              <a:gd name="connsiteY66" fmla="*/ 401782 h 654093"/>
              <a:gd name="connsiteX67" fmla="*/ 10086109 w 10792691"/>
              <a:gd name="connsiteY67" fmla="*/ 484909 h 654093"/>
              <a:gd name="connsiteX68" fmla="*/ 10196945 w 10792691"/>
              <a:gd name="connsiteY68" fmla="*/ 540327 h 654093"/>
              <a:gd name="connsiteX69" fmla="*/ 10293927 w 10792691"/>
              <a:gd name="connsiteY69" fmla="*/ 581891 h 654093"/>
              <a:gd name="connsiteX70" fmla="*/ 10432473 w 10792691"/>
              <a:gd name="connsiteY70" fmla="*/ 637309 h 654093"/>
              <a:gd name="connsiteX71" fmla="*/ 10792691 w 10792691"/>
              <a:gd name="connsiteY71" fmla="*/ 651164 h 65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0792691" h="654093">
                <a:moveTo>
                  <a:pt x="0" y="110836"/>
                </a:moveTo>
                <a:cubicBezTo>
                  <a:pt x="116155" y="41144"/>
                  <a:pt x="19719" y="86819"/>
                  <a:pt x="166254" y="55418"/>
                </a:cubicBezTo>
                <a:cubicBezTo>
                  <a:pt x="396358" y="6110"/>
                  <a:pt x="107618" y="43270"/>
                  <a:pt x="401782" y="13855"/>
                </a:cubicBezTo>
                <a:cubicBezTo>
                  <a:pt x="521855" y="18473"/>
                  <a:pt x="642992" y="11103"/>
                  <a:pt x="762000" y="27709"/>
                </a:cubicBezTo>
                <a:cubicBezTo>
                  <a:pt x="777550" y="29879"/>
                  <a:pt x="995648" y="89115"/>
                  <a:pt x="1066800" y="124691"/>
                </a:cubicBezTo>
                <a:cubicBezTo>
                  <a:pt x="1090886" y="136734"/>
                  <a:pt x="1112363" y="153488"/>
                  <a:pt x="1136073" y="166255"/>
                </a:cubicBezTo>
                <a:cubicBezTo>
                  <a:pt x="1232186" y="218008"/>
                  <a:pt x="1230814" y="215235"/>
                  <a:pt x="1316182" y="249382"/>
                </a:cubicBezTo>
                <a:lnTo>
                  <a:pt x="1745673" y="235527"/>
                </a:lnTo>
                <a:cubicBezTo>
                  <a:pt x="1815179" y="224715"/>
                  <a:pt x="1872904" y="174644"/>
                  <a:pt x="1939636" y="152400"/>
                </a:cubicBezTo>
                <a:cubicBezTo>
                  <a:pt x="1967345" y="143164"/>
                  <a:pt x="1995257" y="134515"/>
                  <a:pt x="2022764" y="124691"/>
                </a:cubicBezTo>
                <a:cubicBezTo>
                  <a:pt x="2059923" y="111420"/>
                  <a:pt x="2096167" y="95605"/>
                  <a:pt x="2133600" y="83127"/>
                </a:cubicBezTo>
                <a:cubicBezTo>
                  <a:pt x="2179341" y="67880"/>
                  <a:pt x="2225689" y="54468"/>
                  <a:pt x="2272145" y="41564"/>
                </a:cubicBezTo>
                <a:cubicBezTo>
                  <a:pt x="2308838" y="31372"/>
                  <a:pt x="2345249" y="19001"/>
                  <a:pt x="2382982" y="13855"/>
                </a:cubicBezTo>
                <a:cubicBezTo>
                  <a:pt x="2447207" y="5097"/>
                  <a:pt x="2512291" y="4618"/>
                  <a:pt x="2576945" y="0"/>
                </a:cubicBezTo>
                <a:cubicBezTo>
                  <a:pt x="2660072" y="9236"/>
                  <a:pt x="2743455" y="16408"/>
                  <a:pt x="2826327" y="27709"/>
                </a:cubicBezTo>
                <a:cubicBezTo>
                  <a:pt x="2845194" y="30282"/>
                  <a:pt x="2863375" y="36554"/>
                  <a:pt x="2881745" y="41564"/>
                </a:cubicBezTo>
                <a:cubicBezTo>
                  <a:pt x="2914181" y="50410"/>
                  <a:pt x="2946667" y="59149"/>
                  <a:pt x="2978727" y="69273"/>
                </a:cubicBezTo>
                <a:cubicBezTo>
                  <a:pt x="3034432" y="86864"/>
                  <a:pt x="3088310" y="110523"/>
                  <a:pt x="3144982" y="124691"/>
                </a:cubicBezTo>
                <a:cubicBezTo>
                  <a:pt x="3181927" y="133927"/>
                  <a:pt x="3219690" y="140357"/>
                  <a:pt x="3255818" y="152400"/>
                </a:cubicBezTo>
                <a:lnTo>
                  <a:pt x="3338945" y="180109"/>
                </a:lnTo>
                <a:lnTo>
                  <a:pt x="3463636" y="152400"/>
                </a:lnTo>
                <a:cubicBezTo>
                  <a:pt x="3482190" y="148118"/>
                  <a:pt x="3501552" y="146047"/>
                  <a:pt x="3519054" y="138546"/>
                </a:cubicBezTo>
                <a:cubicBezTo>
                  <a:pt x="3534359" y="131987"/>
                  <a:pt x="3545313" y="117395"/>
                  <a:pt x="3560618" y="110836"/>
                </a:cubicBezTo>
                <a:cubicBezTo>
                  <a:pt x="3578120" y="103335"/>
                  <a:pt x="3597727" y="102213"/>
                  <a:pt x="3616036" y="96982"/>
                </a:cubicBezTo>
                <a:cubicBezTo>
                  <a:pt x="3630078" y="92970"/>
                  <a:pt x="3643745" y="87745"/>
                  <a:pt x="3657600" y="83127"/>
                </a:cubicBezTo>
                <a:cubicBezTo>
                  <a:pt x="3717636" y="92363"/>
                  <a:pt x="3778146" y="98923"/>
                  <a:pt x="3837709" y="110836"/>
                </a:cubicBezTo>
                <a:cubicBezTo>
                  <a:pt x="3870677" y="117430"/>
                  <a:pt x="3902255" y="129700"/>
                  <a:pt x="3934691" y="138546"/>
                </a:cubicBezTo>
                <a:cubicBezTo>
                  <a:pt x="3999637" y="156259"/>
                  <a:pt x="3997476" y="153628"/>
                  <a:pt x="4073236" y="166255"/>
                </a:cubicBezTo>
                <a:cubicBezTo>
                  <a:pt x="4151745" y="152400"/>
                  <a:pt x="4230861" y="141626"/>
                  <a:pt x="4308764" y="124691"/>
                </a:cubicBezTo>
                <a:cubicBezTo>
                  <a:pt x="4337305" y="118486"/>
                  <a:pt x="4363555" y="104066"/>
                  <a:pt x="4391891" y="96982"/>
                </a:cubicBezTo>
                <a:cubicBezTo>
                  <a:pt x="4419143" y="90169"/>
                  <a:pt x="4447380" y="88152"/>
                  <a:pt x="4475018" y="83127"/>
                </a:cubicBezTo>
                <a:cubicBezTo>
                  <a:pt x="4498186" y="78915"/>
                  <a:pt x="4521200" y="73891"/>
                  <a:pt x="4544291" y="69273"/>
                </a:cubicBezTo>
                <a:lnTo>
                  <a:pt x="5334000" y="83127"/>
                </a:lnTo>
                <a:cubicBezTo>
                  <a:pt x="5456063" y="87065"/>
                  <a:pt x="5354872" y="97018"/>
                  <a:pt x="5458691" y="138546"/>
                </a:cubicBezTo>
                <a:cubicBezTo>
                  <a:pt x="5484773" y="148979"/>
                  <a:pt x="5514109" y="147782"/>
                  <a:pt x="5541818" y="152400"/>
                </a:cubicBezTo>
                <a:cubicBezTo>
                  <a:pt x="5564909" y="166255"/>
                  <a:pt x="5590063" y="177142"/>
                  <a:pt x="5611091" y="193964"/>
                </a:cubicBezTo>
                <a:cubicBezTo>
                  <a:pt x="5636591" y="214364"/>
                  <a:pt x="5658669" y="238829"/>
                  <a:pt x="5680364" y="263236"/>
                </a:cubicBezTo>
                <a:cubicBezTo>
                  <a:pt x="5695705" y="280494"/>
                  <a:pt x="5704669" y="303314"/>
                  <a:pt x="5721927" y="318655"/>
                </a:cubicBezTo>
                <a:cubicBezTo>
                  <a:pt x="5786473" y="376030"/>
                  <a:pt x="5792430" y="370917"/>
                  <a:pt x="5860473" y="387927"/>
                </a:cubicBezTo>
                <a:cubicBezTo>
                  <a:pt x="6024046" y="322498"/>
                  <a:pt x="6054482" y="324559"/>
                  <a:pt x="6179127" y="235527"/>
                </a:cubicBezTo>
                <a:cubicBezTo>
                  <a:pt x="6189685" y="227986"/>
                  <a:pt x="6271650" y="152843"/>
                  <a:pt x="6303818" y="138546"/>
                </a:cubicBezTo>
                <a:cubicBezTo>
                  <a:pt x="6330509" y="126683"/>
                  <a:pt x="6386945" y="110836"/>
                  <a:pt x="6386945" y="110836"/>
                </a:cubicBezTo>
                <a:cubicBezTo>
                  <a:pt x="6465454" y="120073"/>
                  <a:pt x="6546350" y="117232"/>
                  <a:pt x="6622473" y="138546"/>
                </a:cubicBezTo>
                <a:cubicBezTo>
                  <a:pt x="6664427" y="150293"/>
                  <a:pt x="6695757" y="185728"/>
                  <a:pt x="6733309" y="207818"/>
                </a:cubicBezTo>
                <a:cubicBezTo>
                  <a:pt x="6774292" y="231925"/>
                  <a:pt x="6819764" y="248829"/>
                  <a:pt x="6858000" y="277091"/>
                </a:cubicBezTo>
                <a:cubicBezTo>
                  <a:pt x="6926480" y="327707"/>
                  <a:pt x="6981111" y="396110"/>
                  <a:pt x="7051964" y="443346"/>
                </a:cubicBezTo>
                <a:cubicBezTo>
                  <a:pt x="7123769" y="491216"/>
                  <a:pt x="7189466" y="539979"/>
                  <a:pt x="7273636" y="568036"/>
                </a:cubicBezTo>
                <a:lnTo>
                  <a:pt x="7356764" y="595746"/>
                </a:lnTo>
                <a:cubicBezTo>
                  <a:pt x="7481455" y="591128"/>
                  <a:pt x="7606319" y="589925"/>
                  <a:pt x="7730836" y="581891"/>
                </a:cubicBezTo>
                <a:cubicBezTo>
                  <a:pt x="7749838" y="580665"/>
                  <a:pt x="7769223" y="576551"/>
                  <a:pt x="7786254" y="568036"/>
                </a:cubicBezTo>
                <a:cubicBezTo>
                  <a:pt x="7816041" y="553143"/>
                  <a:pt x="7838772" y="525736"/>
                  <a:pt x="7869382" y="512618"/>
                </a:cubicBezTo>
                <a:cubicBezTo>
                  <a:pt x="7901709" y="498764"/>
                  <a:pt x="7934345" y="485609"/>
                  <a:pt x="7966364" y="471055"/>
                </a:cubicBezTo>
                <a:cubicBezTo>
                  <a:pt x="7985166" y="462509"/>
                  <a:pt x="8002506" y="450760"/>
                  <a:pt x="8021782" y="443346"/>
                </a:cubicBezTo>
                <a:cubicBezTo>
                  <a:pt x="8062674" y="427618"/>
                  <a:pt x="8146473" y="401782"/>
                  <a:pt x="8146473" y="401782"/>
                </a:cubicBezTo>
                <a:cubicBezTo>
                  <a:pt x="8192655" y="411018"/>
                  <a:pt x="8242143" y="410002"/>
                  <a:pt x="8285018" y="429491"/>
                </a:cubicBezTo>
                <a:cubicBezTo>
                  <a:pt x="8298313" y="435534"/>
                  <a:pt x="8292342" y="457993"/>
                  <a:pt x="8298873" y="471055"/>
                </a:cubicBezTo>
                <a:cubicBezTo>
                  <a:pt x="8306320" y="485948"/>
                  <a:pt x="8317346" y="498764"/>
                  <a:pt x="8326582" y="512618"/>
                </a:cubicBezTo>
                <a:cubicBezTo>
                  <a:pt x="8331200" y="526473"/>
                  <a:pt x="8330109" y="543855"/>
                  <a:pt x="8340436" y="554182"/>
                </a:cubicBezTo>
                <a:cubicBezTo>
                  <a:pt x="8388073" y="601819"/>
                  <a:pt x="8412863" y="606033"/>
                  <a:pt x="8465127" y="623455"/>
                </a:cubicBezTo>
                <a:cubicBezTo>
                  <a:pt x="8566727" y="614219"/>
                  <a:pt x="8670337" y="617877"/>
                  <a:pt x="8769927" y="595746"/>
                </a:cubicBezTo>
                <a:cubicBezTo>
                  <a:pt x="8798794" y="589331"/>
                  <a:pt x="8814406" y="556443"/>
                  <a:pt x="8839200" y="540327"/>
                </a:cubicBezTo>
                <a:cubicBezTo>
                  <a:pt x="8906934" y="496300"/>
                  <a:pt x="8974761" y="451764"/>
                  <a:pt x="9047018" y="415636"/>
                </a:cubicBezTo>
                <a:cubicBezTo>
                  <a:pt x="9093200" y="392545"/>
                  <a:pt x="9136581" y="362692"/>
                  <a:pt x="9185564" y="346364"/>
                </a:cubicBezTo>
                <a:cubicBezTo>
                  <a:pt x="9248293" y="325454"/>
                  <a:pt x="9379527" y="304800"/>
                  <a:pt x="9379527" y="304800"/>
                </a:cubicBezTo>
                <a:cubicBezTo>
                  <a:pt x="9448800" y="309418"/>
                  <a:pt x="9518231" y="312073"/>
                  <a:pt x="9587345" y="318655"/>
                </a:cubicBezTo>
                <a:cubicBezTo>
                  <a:pt x="9615310" y="321318"/>
                  <a:pt x="9644170" y="322645"/>
                  <a:pt x="9670473" y="332509"/>
                </a:cubicBezTo>
                <a:cubicBezTo>
                  <a:pt x="9718818" y="350638"/>
                  <a:pt x="9760768" y="383401"/>
                  <a:pt x="9809018" y="401782"/>
                </a:cubicBezTo>
                <a:cubicBezTo>
                  <a:pt x="10153170" y="532888"/>
                  <a:pt x="9787087" y="361783"/>
                  <a:pt x="10086109" y="484909"/>
                </a:cubicBezTo>
                <a:cubicBezTo>
                  <a:pt x="10124304" y="500636"/>
                  <a:pt x="10159514" y="522859"/>
                  <a:pt x="10196945" y="540327"/>
                </a:cubicBezTo>
                <a:cubicBezTo>
                  <a:pt x="10228816" y="555200"/>
                  <a:pt x="10261908" y="567337"/>
                  <a:pt x="10293927" y="581891"/>
                </a:cubicBezTo>
                <a:cubicBezTo>
                  <a:pt x="10358744" y="611353"/>
                  <a:pt x="10353406" y="619063"/>
                  <a:pt x="10432473" y="637309"/>
                </a:cubicBezTo>
                <a:cubicBezTo>
                  <a:pt x="10546285" y="663574"/>
                  <a:pt x="10684978" y="651164"/>
                  <a:pt x="10792691" y="651164"/>
                </a:cubicBez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-720437" y="6463145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flipH="1">
            <a:off x="-346363" y="120302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flipH="1">
            <a:off x="-900546" y="-199789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flipH="1">
            <a:off x="-685800" y="346363"/>
            <a:ext cx="10363200" cy="554182"/>
          </a:xfrm>
          <a:custGeom>
            <a:avLst/>
            <a:gdLst>
              <a:gd name="connsiteX0" fmla="*/ 0 w 10363200"/>
              <a:gd name="connsiteY0" fmla="*/ 346364 h 554182"/>
              <a:gd name="connsiteX1" fmla="*/ 152400 w 10363200"/>
              <a:gd name="connsiteY1" fmla="*/ 304800 h 554182"/>
              <a:gd name="connsiteX2" fmla="*/ 249382 w 10363200"/>
              <a:gd name="connsiteY2" fmla="*/ 221673 h 554182"/>
              <a:gd name="connsiteX3" fmla="*/ 706582 w 10363200"/>
              <a:gd name="connsiteY3" fmla="*/ 41564 h 554182"/>
              <a:gd name="connsiteX4" fmla="*/ 845127 w 10363200"/>
              <a:gd name="connsiteY4" fmla="*/ 0 h 554182"/>
              <a:gd name="connsiteX5" fmla="*/ 983673 w 10363200"/>
              <a:gd name="connsiteY5" fmla="*/ 13855 h 554182"/>
              <a:gd name="connsiteX6" fmla="*/ 1052945 w 10363200"/>
              <a:gd name="connsiteY6" fmla="*/ 55419 h 554182"/>
              <a:gd name="connsiteX7" fmla="*/ 1136073 w 10363200"/>
              <a:gd name="connsiteY7" fmla="*/ 96982 h 554182"/>
              <a:gd name="connsiteX8" fmla="*/ 1274618 w 10363200"/>
              <a:gd name="connsiteY8" fmla="*/ 235528 h 554182"/>
              <a:gd name="connsiteX9" fmla="*/ 1496291 w 10363200"/>
              <a:gd name="connsiteY9" fmla="*/ 457200 h 554182"/>
              <a:gd name="connsiteX10" fmla="*/ 1537855 w 10363200"/>
              <a:gd name="connsiteY10" fmla="*/ 471055 h 554182"/>
              <a:gd name="connsiteX11" fmla="*/ 1995055 w 10363200"/>
              <a:gd name="connsiteY11" fmla="*/ 415637 h 554182"/>
              <a:gd name="connsiteX12" fmla="*/ 2216727 w 10363200"/>
              <a:gd name="connsiteY12" fmla="*/ 249382 h 554182"/>
              <a:gd name="connsiteX13" fmla="*/ 2286000 w 10363200"/>
              <a:gd name="connsiteY13" fmla="*/ 180110 h 554182"/>
              <a:gd name="connsiteX14" fmla="*/ 2369127 w 10363200"/>
              <a:gd name="connsiteY14" fmla="*/ 124691 h 554182"/>
              <a:gd name="connsiteX15" fmla="*/ 2424545 w 10363200"/>
              <a:gd name="connsiteY15" fmla="*/ 96982 h 554182"/>
              <a:gd name="connsiteX16" fmla="*/ 2604655 w 10363200"/>
              <a:gd name="connsiteY16" fmla="*/ 69273 h 554182"/>
              <a:gd name="connsiteX17" fmla="*/ 2812473 w 10363200"/>
              <a:gd name="connsiteY17" fmla="*/ 110837 h 554182"/>
              <a:gd name="connsiteX18" fmla="*/ 2867891 w 10363200"/>
              <a:gd name="connsiteY18" fmla="*/ 166255 h 554182"/>
              <a:gd name="connsiteX19" fmla="*/ 2964873 w 10363200"/>
              <a:gd name="connsiteY19" fmla="*/ 263237 h 554182"/>
              <a:gd name="connsiteX20" fmla="*/ 3048000 w 10363200"/>
              <a:gd name="connsiteY20" fmla="*/ 277091 h 554182"/>
              <a:gd name="connsiteX21" fmla="*/ 3574473 w 10363200"/>
              <a:gd name="connsiteY21" fmla="*/ 290946 h 554182"/>
              <a:gd name="connsiteX22" fmla="*/ 3796145 w 10363200"/>
              <a:gd name="connsiteY22" fmla="*/ 318655 h 554182"/>
              <a:gd name="connsiteX23" fmla="*/ 3865418 w 10363200"/>
              <a:gd name="connsiteY23" fmla="*/ 332510 h 554182"/>
              <a:gd name="connsiteX24" fmla="*/ 3990109 w 10363200"/>
              <a:gd name="connsiteY24" fmla="*/ 346364 h 554182"/>
              <a:gd name="connsiteX25" fmla="*/ 4128655 w 10363200"/>
              <a:gd name="connsiteY25" fmla="*/ 387928 h 554182"/>
              <a:gd name="connsiteX26" fmla="*/ 4211782 w 10363200"/>
              <a:gd name="connsiteY26" fmla="*/ 401782 h 554182"/>
              <a:gd name="connsiteX27" fmla="*/ 4308764 w 10363200"/>
              <a:gd name="connsiteY27" fmla="*/ 429491 h 554182"/>
              <a:gd name="connsiteX28" fmla="*/ 4419600 w 10363200"/>
              <a:gd name="connsiteY28" fmla="*/ 457200 h 554182"/>
              <a:gd name="connsiteX29" fmla="*/ 4599709 w 10363200"/>
              <a:gd name="connsiteY29" fmla="*/ 512619 h 554182"/>
              <a:gd name="connsiteX30" fmla="*/ 4696691 w 10363200"/>
              <a:gd name="connsiteY30" fmla="*/ 540328 h 554182"/>
              <a:gd name="connsiteX31" fmla="*/ 4973782 w 10363200"/>
              <a:gd name="connsiteY31" fmla="*/ 554182 h 554182"/>
              <a:gd name="connsiteX32" fmla="*/ 5666509 w 10363200"/>
              <a:gd name="connsiteY32" fmla="*/ 540328 h 554182"/>
              <a:gd name="connsiteX33" fmla="*/ 5943600 w 10363200"/>
              <a:gd name="connsiteY33" fmla="*/ 512619 h 554182"/>
              <a:gd name="connsiteX34" fmla="*/ 5985164 w 10363200"/>
              <a:gd name="connsiteY34" fmla="*/ 484910 h 554182"/>
              <a:gd name="connsiteX35" fmla="*/ 6151418 w 10363200"/>
              <a:gd name="connsiteY35" fmla="*/ 332510 h 554182"/>
              <a:gd name="connsiteX36" fmla="*/ 6262255 w 10363200"/>
              <a:gd name="connsiteY36" fmla="*/ 290946 h 554182"/>
              <a:gd name="connsiteX37" fmla="*/ 6483927 w 10363200"/>
              <a:gd name="connsiteY37" fmla="*/ 249382 h 554182"/>
              <a:gd name="connsiteX38" fmla="*/ 6636327 w 10363200"/>
              <a:gd name="connsiteY38" fmla="*/ 263237 h 554182"/>
              <a:gd name="connsiteX39" fmla="*/ 6719455 w 10363200"/>
              <a:gd name="connsiteY39" fmla="*/ 332510 h 554182"/>
              <a:gd name="connsiteX40" fmla="*/ 6774873 w 10363200"/>
              <a:gd name="connsiteY40" fmla="*/ 374073 h 554182"/>
              <a:gd name="connsiteX41" fmla="*/ 6871855 w 10363200"/>
              <a:gd name="connsiteY41" fmla="*/ 443346 h 554182"/>
              <a:gd name="connsiteX42" fmla="*/ 7079673 w 10363200"/>
              <a:gd name="connsiteY42" fmla="*/ 512619 h 554182"/>
              <a:gd name="connsiteX43" fmla="*/ 7370618 w 10363200"/>
              <a:gd name="connsiteY43" fmla="*/ 484910 h 554182"/>
              <a:gd name="connsiteX44" fmla="*/ 7467600 w 10363200"/>
              <a:gd name="connsiteY44" fmla="*/ 429491 h 554182"/>
              <a:gd name="connsiteX45" fmla="*/ 7606145 w 10363200"/>
              <a:gd name="connsiteY45" fmla="*/ 374073 h 554182"/>
              <a:gd name="connsiteX46" fmla="*/ 7786255 w 10363200"/>
              <a:gd name="connsiteY46" fmla="*/ 277091 h 554182"/>
              <a:gd name="connsiteX47" fmla="*/ 7883236 w 10363200"/>
              <a:gd name="connsiteY47" fmla="*/ 249382 h 554182"/>
              <a:gd name="connsiteX48" fmla="*/ 8021782 w 10363200"/>
              <a:gd name="connsiteY48" fmla="*/ 263237 h 554182"/>
              <a:gd name="connsiteX49" fmla="*/ 8174182 w 10363200"/>
              <a:gd name="connsiteY49" fmla="*/ 332510 h 554182"/>
              <a:gd name="connsiteX50" fmla="*/ 8215745 w 10363200"/>
              <a:gd name="connsiteY50" fmla="*/ 346364 h 554182"/>
              <a:gd name="connsiteX51" fmla="*/ 8285018 w 10363200"/>
              <a:gd name="connsiteY51" fmla="*/ 374073 h 554182"/>
              <a:gd name="connsiteX52" fmla="*/ 8368145 w 10363200"/>
              <a:gd name="connsiteY52" fmla="*/ 401782 h 554182"/>
              <a:gd name="connsiteX53" fmla="*/ 9116291 w 10363200"/>
              <a:gd name="connsiteY53" fmla="*/ 429491 h 554182"/>
              <a:gd name="connsiteX54" fmla="*/ 9795164 w 10363200"/>
              <a:gd name="connsiteY54" fmla="*/ 471055 h 554182"/>
              <a:gd name="connsiteX55" fmla="*/ 10363200 w 10363200"/>
              <a:gd name="connsiteY55" fmla="*/ 471055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363200" h="554182">
                <a:moveTo>
                  <a:pt x="0" y="346364"/>
                </a:moveTo>
                <a:cubicBezTo>
                  <a:pt x="50218" y="337995"/>
                  <a:pt x="107898" y="334468"/>
                  <a:pt x="152400" y="304800"/>
                </a:cubicBezTo>
                <a:cubicBezTo>
                  <a:pt x="187827" y="281182"/>
                  <a:pt x="211814" y="241709"/>
                  <a:pt x="249382" y="221673"/>
                </a:cubicBezTo>
                <a:cubicBezTo>
                  <a:pt x="484237" y="96417"/>
                  <a:pt x="510389" y="102875"/>
                  <a:pt x="706582" y="41564"/>
                </a:cubicBezTo>
                <a:cubicBezTo>
                  <a:pt x="841507" y="-600"/>
                  <a:pt x="739382" y="26437"/>
                  <a:pt x="845127" y="0"/>
                </a:cubicBezTo>
                <a:cubicBezTo>
                  <a:pt x="891309" y="4618"/>
                  <a:pt x="938828" y="1896"/>
                  <a:pt x="983673" y="13855"/>
                </a:cubicBezTo>
                <a:cubicBezTo>
                  <a:pt x="1009692" y="20794"/>
                  <a:pt x="1029305" y="42524"/>
                  <a:pt x="1052945" y="55419"/>
                </a:cubicBezTo>
                <a:cubicBezTo>
                  <a:pt x="1080142" y="70254"/>
                  <a:pt x="1108364" y="83128"/>
                  <a:pt x="1136073" y="96982"/>
                </a:cubicBezTo>
                <a:cubicBezTo>
                  <a:pt x="1182255" y="143164"/>
                  <a:pt x="1234521" y="183975"/>
                  <a:pt x="1274618" y="235528"/>
                </a:cubicBezTo>
                <a:cubicBezTo>
                  <a:pt x="1326343" y="302032"/>
                  <a:pt x="1407620" y="427642"/>
                  <a:pt x="1496291" y="457200"/>
                </a:cubicBezTo>
                <a:lnTo>
                  <a:pt x="1537855" y="471055"/>
                </a:lnTo>
                <a:cubicBezTo>
                  <a:pt x="1713724" y="463408"/>
                  <a:pt x="1841272" y="483985"/>
                  <a:pt x="1995055" y="415637"/>
                </a:cubicBezTo>
                <a:cubicBezTo>
                  <a:pt x="2077202" y="379127"/>
                  <a:pt x="2152337" y="308819"/>
                  <a:pt x="2216727" y="249382"/>
                </a:cubicBezTo>
                <a:cubicBezTo>
                  <a:pt x="2240722" y="227233"/>
                  <a:pt x="2260726" y="200789"/>
                  <a:pt x="2286000" y="180110"/>
                </a:cubicBezTo>
                <a:cubicBezTo>
                  <a:pt x="2311775" y="159022"/>
                  <a:pt x="2340571" y="141825"/>
                  <a:pt x="2369127" y="124691"/>
                </a:cubicBezTo>
                <a:cubicBezTo>
                  <a:pt x="2386837" y="114065"/>
                  <a:pt x="2404952" y="103513"/>
                  <a:pt x="2424545" y="96982"/>
                </a:cubicBezTo>
                <a:cubicBezTo>
                  <a:pt x="2462622" y="84290"/>
                  <a:pt x="2577504" y="72667"/>
                  <a:pt x="2604655" y="69273"/>
                </a:cubicBezTo>
                <a:cubicBezTo>
                  <a:pt x="2673928" y="83128"/>
                  <a:pt x="2746184" y="86415"/>
                  <a:pt x="2812473" y="110837"/>
                </a:cubicBezTo>
                <a:cubicBezTo>
                  <a:pt x="2836987" y="119868"/>
                  <a:pt x="2850688" y="146595"/>
                  <a:pt x="2867891" y="166255"/>
                </a:cubicBezTo>
                <a:cubicBezTo>
                  <a:pt x="2902704" y="206041"/>
                  <a:pt x="2911588" y="241923"/>
                  <a:pt x="2964873" y="263237"/>
                </a:cubicBezTo>
                <a:cubicBezTo>
                  <a:pt x="2990955" y="273670"/>
                  <a:pt x="3019938" y="275815"/>
                  <a:pt x="3048000" y="277091"/>
                </a:cubicBezTo>
                <a:cubicBezTo>
                  <a:pt x="3223371" y="285062"/>
                  <a:pt x="3398982" y="286328"/>
                  <a:pt x="3574473" y="290946"/>
                </a:cubicBezTo>
                <a:cubicBezTo>
                  <a:pt x="3730670" y="322184"/>
                  <a:pt x="3540349" y="286679"/>
                  <a:pt x="3796145" y="318655"/>
                </a:cubicBezTo>
                <a:cubicBezTo>
                  <a:pt x="3819511" y="321576"/>
                  <a:pt x="3842106" y="329180"/>
                  <a:pt x="3865418" y="332510"/>
                </a:cubicBezTo>
                <a:cubicBezTo>
                  <a:pt x="3906817" y="338424"/>
                  <a:pt x="3948545" y="341746"/>
                  <a:pt x="3990109" y="346364"/>
                </a:cubicBezTo>
                <a:cubicBezTo>
                  <a:pt x="4043118" y="364034"/>
                  <a:pt x="4076312" y="377459"/>
                  <a:pt x="4128655" y="387928"/>
                </a:cubicBezTo>
                <a:cubicBezTo>
                  <a:pt x="4156201" y="393437"/>
                  <a:pt x="4184410" y="395466"/>
                  <a:pt x="4211782" y="401782"/>
                </a:cubicBezTo>
                <a:cubicBezTo>
                  <a:pt x="4244542" y="409342"/>
                  <a:pt x="4276278" y="420828"/>
                  <a:pt x="4308764" y="429491"/>
                </a:cubicBezTo>
                <a:cubicBezTo>
                  <a:pt x="4345561" y="439303"/>
                  <a:pt x="4383472" y="445157"/>
                  <a:pt x="4419600" y="457200"/>
                </a:cubicBezTo>
                <a:cubicBezTo>
                  <a:pt x="4748625" y="566876"/>
                  <a:pt x="4317178" y="447419"/>
                  <a:pt x="4599709" y="512619"/>
                </a:cubicBezTo>
                <a:cubicBezTo>
                  <a:pt x="4632469" y="520179"/>
                  <a:pt x="4663276" y="536615"/>
                  <a:pt x="4696691" y="540328"/>
                </a:cubicBezTo>
                <a:cubicBezTo>
                  <a:pt x="4788604" y="550540"/>
                  <a:pt x="4881418" y="549564"/>
                  <a:pt x="4973782" y="554182"/>
                </a:cubicBezTo>
                <a:lnTo>
                  <a:pt x="5666509" y="540328"/>
                </a:lnTo>
                <a:cubicBezTo>
                  <a:pt x="5871911" y="534104"/>
                  <a:pt x="5825430" y="542161"/>
                  <a:pt x="5943600" y="512619"/>
                </a:cubicBezTo>
                <a:cubicBezTo>
                  <a:pt x="5957455" y="503383"/>
                  <a:pt x="5972719" y="495972"/>
                  <a:pt x="5985164" y="484910"/>
                </a:cubicBezTo>
                <a:cubicBezTo>
                  <a:pt x="6030331" y="444761"/>
                  <a:pt x="6096602" y="363833"/>
                  <a:pt x="6151418" y="332510"/>
                </a:cubicBezTo>
                <a:cubicBezTo>
                  <a:pt x="6185677" y="312933"/>
                  <a:pt x="6224400" y="302080"/>
                  <a:pt x="6262255" y="290946"/>
                </a:cubicBezTo>
                <a:cubicBezTo>
                  <a:pt x="6344403" y="266785"/>
                  <a:pt x="6401874" y="261104"/>
                  <a:pt x="6483927" y="249382"/>
                </a:cubicBezTo>
                <a:cubicBezTo>
                  <a:pt x="6534727" y="254000"/>
                  <a:pt x="6586308" y="253233"/>
                  <a:pt x="6636327" y="263237"/>
                </a:cubicBezTo>
                <a:cubicBezTo>
                  <a:pt x="6710632" y="278098"/>
                  <a:pt x="6677068" y="290124"/>
                  <a:pt x="6719455" y="332510"/>
                </a:cubicBezTo>
                <a:cubicBezTo>
                  <a:pt x="6735783" y="348838"/>
                  <a:pt x="6756400" y="360219"/>
                  <a:pt x="6774873" y="374073"/>
                </a:cubicBezTo>
                <a:cubicBezTo>
                  <a:pt x="6825022" y="449297"/>
                  <a:pt x="6774210" y="390085"/>
                  <a:pt x="6871855" y="443346"/>
                </a:cubicBezTo>
                <a:cubicBezTo>
                  <a:pt x="7022688" y="525618"/>
                  <a:pt x="6880557" y="490494"/>
                  <a:pt x="7079673" y="512619"/>
                </a:cubicBezTo>
                <a:cubicBezTo>
                  <a:pt x="7176655" y="503383"/>
                  <a:pt x="7275360" y="505323"/>
                  <a:pt x="7370618" y="484910"/>
                </a:cubicBezTo>
                <a:cubicBezTo>
                  <a:pt x="7407025" y="477108"/>
                  <a:pt x="7433911" y="445345"/>
                  <a:pt x="7467600" y="429491"/>
                </a:cubicBezTo>
                <a:cubicBezTo>
                  <a:pt x="7512605" y="408312"/>
                  <a:pt x="7561140" y="395252"/>
                  <a:pt x="7606145" y="374073"/>
                </a:cubicBezTo>
                <a:cubicBezTo>
                  <a:pt x="7910472" y="230861"/>
                  <a:pt x="7519683" y="395567"/>
                  <a:pt x="7786255" y="277091"/>
                </a:cubicBezTo>
                <a:cubicBezTo>
                  <a:pt x="7811806" y="265735"/>
                  <a:pt x="7858081" y="255671"/>
                  <a:pt x="7883236" y="249382"/>
                </a:cubicBezTo>
                <a:cubicBezTo>
                  <a:pt x="7929418" y="254000"/>
                  <a:pt x="7976271" y="254135"/>
                  <a:pt x="8021782" y="263237"/>
                </a:cubicBezTo>
                <a:cubicBezTo>
                  <a:pt x="8058835" y="270648"/>
                  <a:pt x="8144777" y="319441"/>
                  <a:pt x="8174182" y="332510"/>
                </a:cubicBezTo>
                <a:cubicBezTo>
                  <a:pt x="8187527" y="338441"/>
                  <a:pt x="8202071" y="341236"/>
                  <a:pt x="8215745" y="346364"/>
                </a:cubicBezTo>
                <a:cubicBezTo>
                  <a:pt x="8239031" y="355096"/>
                  <a:pt x="8261646" y="365574"/>
                  <a:pt x="8285018" y="374073"/>
                </a:cubicBezTo>
                <a:cubicBezTo>
                  <a:pt x="8312467" y="384055"/>
                  <a:pt x="8339116" y="398556"/>
                  <a:pt x="8368145" y="401782"/>
                </a:cubicBezTo>
                <a:cubicBezTo>
                  <a:pt x="8699434" y="438593"/>
                  <a:pt x="8451027" y="414708"/>
                  <a:pt x="9116291" y="429491"/>
                </a:cubicBezTo>
                <a:cubicBezTo>
                  <a:pt x="9346673" y="450436"/>
                  <a:pt x="9552031" y="471055"/>
                  <a:pt x="9795164" y="471055"/>
                </a:cubicBezTo>
                <a:lnTo>
                  <a:pt x="10363200" y="471055"/>
                </a:ln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flipH="1">
            <a:off x="-568037" y="813029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flipH="1">
            <a:off x="-533400" y="900545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flipH="1">
            <a:off x="-852054" y="1289908"/>
            <a:ext cx="10363200" cy="554182"/>
          </a:xfrm>
          <a:custGeom>
            <a:avLst/>
            <a:gdLst>
              <a:gd name="connsiteX0" fmla="*/ 0 w 10363200"/>
              <a:gd name="connsiteY0" fmla="*/ 346364 h 554182"/>
              <a:gd name="connsiteX1" fmla="*/ 152400 w 10363200"/>
              <a:gd name="connsiteY1" fmla="*/ 304800 h 554182"/>
              <a:gd name="connsiteX2" fmla="*/ 249382 w 10363200"/>
              <a:gd name="connsiteY2" fmla="*/ 221673 h 554182"/>
              <a:gd name="connsiteX3" fmla="*/ 706582 w 10363200"/>
              <a:gd name="connsiteY3" fmla="*/ 41564 h 554182"/>
              <a:gd name="connsiteX4" fmla="*/ 845127 w 10363200"/>
              <a:gd name="connsiteY4" fmla="*/ 0 h 554182"/>
              <a:gd name="connsiteX5" fmla="*/ 983673 w 10363200"/>
              <a:gd name="connsiteY5" fmla="*/ 13855 h 554182"/>
              <a:gd name="connsiteX6" fmla="*/ 1052945 w 10363200"/>
              <a:gd name="connsiteY6" fmla="*/ 55419 h 554182"/>
              <a:gd name="connsiteX7" fmla="*/ 1136073 w 10363200"/>
              <a:gd name="connsiteY7" fmla="*/ 96982 h 554182"/>
              <a:gd name="connsiteX8" fmla="*/ 1274618 w 10363200"/>
              <a:gd name="connsiteY8" fmla="*/ 235528 h 554182"/>
              <a:gd name="connsiteX9" fmla="*/ 1496291 w 10363200"/>
              <a:gd name="connsiteY9" fmla="*/ 457200 h 554182"/>
              <a:gd name="connsiteX10" fmla="*/ 1537855 w 10363200"/>
              <a:gd name="connsiteY10" fmla="*/ 471055 h 554182"/>
              <a:gd name="connsiteX11" fmla="*/ 1995055 w 10363200"/>
              <a:gd name="connsiteY11" fmla="*/ 415637 h 554182"/>
              <a:gd name="connsiteX12" fmla="*/ 2216727 w 10363200"/>
              <a:gd name="connsiteY12" fmla="*/ 249382 h 554182"/>
              <a:gd name="connsiteX13" fmla="*/ 2286000 w 10363200"/>
              <a:gd name="connsiteY13" fmla="*/ 180110 h 554182"/>
              <a:gd name="connsiteX14" fmla="*/ 2369127 w 10363200"/>
              <a:gd name="connsiteY14" fmla="*/ 124691 h 554182"/>
              <a:gd name="connsiteX15" fmla="*/ 2424545 w 10363200"/>
              <a:gd name="connsiteY15" fmla="*/ 96982 h 554182"/>
              <a:gd name="connsiteX16" fmla="*/ 2604655 w 10363200"/>
              <a:gd name="connsiteY16" fmla="*/ 69273 h 554182"/>
              <a:gd name="connsiteX17" fmla="*/ 2812473 w 10363200"/>
              <a:gd name="connsiteY17" fmla="*/ 110837 h 554182"/>
              <a:gd name="connsiteX18" fmla="*/ 2867891 w 10363200"/>
              <a:gd name="connsiteY18" fmla="*/ 166255 h 554182"/>
              <a:gd name="connsiteX19" fmla="*/ 2964873 w 10363200"/>
              <a:gd name="connsiteY19" fmla="*/ 263237 h 554182"/>
              <a:gd name="connsiteX20" fmla="*/ 3048000 w 10363200"/>
              <a:gd name="connsiteY20" fmla="*/ 277091 h 554182"/>
              <a:gd name="connsiteX21" fmla="*/ 3574473 w 10363200"/>
              <a:gd name="connsiteY21" fmla="*/ 290946 h 554182"/>
              <a:gd name="connsiteX22" fmla="*/ 3796145 w 10363200"/>
              <a:gd name="connsiteY22" fmla="*/ 318655 h 554182"/>
              <a:gd name="connsiteX23" fmla="*/ 3865418 w 10363200"/>
              <a:gd name="connsiteY23" fmla="*/ 332510 h 554182"/>
              <a:gd name="connsiteX24" fmla="*/ 3990109 w 10363200"/>
              <a:gd name="connsiteY24" fmla="*/ 346364 h 554182"/>
              <a:gd name="connsiteX25" fmla="*/ 4128655 w 10363200"/>
              <a:gd name="connsiteY25" fmla="*/ 387928 h 554182"/>
              <a:gd name="connsiteX26" fmla="*/ 4211782 w 10363200"/>
              <a:gd name="connsiteY26" fmla="*/ 401782 h 554182"/>
              <a:gd name="connsiteX27" fmla="*/ 4308764 w 10363200"/>
              <a:gd name="connsiteY27" fmla="*/ 429491 h 554182"/>
              <a:gd name="connsiteX28" fmla="*/ 4419600 w 10363200"/>
              <a:gd name="connsiteY28" fmla="*/ 457200 h 554182"/>
              <a:gd name="connsiteX29" fmla="*/ 4599709 w 10363200"/>
              <a:gd name="connsiteY29" fmla="*/ 512619 h 554182"/>
              <a:gd name="connsiteX30" fmla="*/ 4696691 w 10363200"/>
              <a:gd name="connsiteY30" fmla="*/ 540328 h 554182"/>
              <a:gd name="connsiteX31" fmla="*/ 4973782 w 10363200"/>
              <a:gd name="connsiteY31" fmla="*/ 554182 h 554182"/>
              <a:gd name="connsiteX32" fmla="*/ 5666509 w 10363200"/>
              <a:gd name="connsiteY32" fmla="*/ 540328 h 554182"/>
              <a:gd name="connsiteX33" fmla="*/ 5943600 w 10363200"/>
              <a:gd name="connsiteY33" fmla="*/ 512619 h 554182"/>
              <a:gd name="connsiteX34" fmla="*/ 5985164 w 10363200"/>
              <a:gd name="connsiteY34" fmla="*/ 484910 h 554182"/>
              <a:gd name="connsiteX35" fmla="*/ 6151418 w 10363200"/>
              <a:gd name="connsiteY35" fmla="*/ 332510 h 554182"/>
              <a:gd name="connsiteX36" fmla="*/ 6262255 w 10363200"/>
              <a:gd name="connsiteY36" fmla="*/ 290946 h 554182"/>
              <a:gd name="connsiteX37" fmla="*/ 6483927 w 10363200"/>
              <a:gd name="connsiteY37" fmla="*/ 249382 h 554182"/>
              <a:gd name="connsiteX38" fmla="*/ 6636327 w 10363200"/>
              <a:gd name="connsiteY38" fmla="*/ 263237 h 554182"/>
              <a:gd name="connsiteX39" fmla="*/ 6719455 w 10363200"/>
              <a:gd name="connsiteY39" fmla="*/ 332510 h 554182"/>
              <a:gd name="connsiteX40" fmla="*/ 6774873 w 10363200"/>
              <a:gd name="connsiteY40" fmla="*/ 374073 h 554182"/>
              <a:gd name="connsiteX41" fmla="*/ 6871855 w 10363200"/>
              <a:gd name="connsiteY41" fmla="*/ 443346 h 554182"/>
              <a:gd name="connsiteX42" fmla="*/ 7079673 w 10363200"/>
              <a:gd name="connsiteY42" fmla="*/ 512619 h 554182"/>
              <a:gd name="connsiteX43" fmla="*/ 7370618 w 10363200"/>
              <a:gd name="connsiteY43" fmla="*/ 484910 h 554182"/>
              <a:gd name="connsiteX44" fmla="*/ 7467600 w 10363200"/>
              <a:gd name="connsiteY44" fmla="*/ 429491 h 554182"/>
              <a:gd name="connsiteX45" fmla="*/ 7606145 w 10363200"/>
              <a:gd name="connsiteY45" fmla="*/ 374073 h 554182"/>
              <a:gd name="connsiteX46" fmla="*/ 7786255 w 10363200"/>
              <a:gd name="connsiteY46" fmla="*/ 277091 h 554182"/>
              <a:gd name="connsiteX47" fmla="*/ 7883236 w 10363200"/>
              <a:gd name="connsiteY47" fmla="*/ 249382 h 554182"/>
              <a:gd name="connsiteX48" fmla="*/ 8021782 w 10363200"/>
              <a:gd name="connsiteY48" fmla="*/ 263237 h 554182"/>
              <a:gd name="connsiteX49" fmla="*/ 8174182 w 10363200"/>
              <a:gd name="connsiteY49" fmla="*/ 332510 h 554182"/>
              <a:gd name="connsiteX50" fmla="*/ 8215745 w 10363200"/>
              <a:gd name="connsiteY50" fmla="*/ 346364 h 554182"/>
              <a:gd name="connsiteX51" fmla="*/ 8285018 w 10363200"/>
              <a:gd name="connsiteY51" fmla="*/ 374073 h 554182"/>
              <a:gd name="connsiteX52" fmla="*/ 8368145 w 10363200"/>
              <a:gd name="connsiteY52" fmla="*/ 401782 h 554182"/>
              <a:gd name="connsiteX53" fmla="*/ 9116291 w 10363200"/>
              <a:gd name="connsiteY53" fmla="*/ 429491 h 554182"/>
              <a:gd name="connsiteX54" fmla="*/ 9795164 w 10363200"/>
              <a:gd name="connsiteY54" fmla="*/ 471055 h 554182"/>
              <a:gd name="connsiteX55" fmla="*/ 10363200 w 10363200"/>
              <a:gd name="connsiteY55" fmla="*/ 471055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363200" h="554182">
                <a:moveTo>
                  <a:pt x="0" y="346364"/>
                </a:moveTo>
                <a:cubicBezTo>
                  <a:pt x="50218" y="337995"/>
                  <a:pt x="107898" y="334468"/>
                  <a:pt x="152400" y="304800"/>
                </a:cubicBezTo>
                <a:cubicBezTo>
                  <a:pt x="187827" y="281182"/>
                  <a:pt x="211814" y="241709"/>
                  <a:pt x="249382" y="221673"/>
                </a:cubicBezTo>
                <a:cubicBezTo>
                  <a:pt x="484237" y="96417"/>
                  <a:pt x="510389" y="102875"/>
                  <a:pt x="706582" y="41564"/>
                </a:cubicBezTo>
                <a:cubicBezTo>
                  <a:pt x="841507" y="-600"/>
                  <a:pt x="739382" y="26437"/>
                  <a:pt x="845127" y="0"/>
                </a:cubicBezTo>
                <a:cubicBezTo>
                  <a:pt x="891309" y="4618"/>
                  <a:pt x="938828" y="1896"/>
                  <a:pt x="983673" y="13855"/>
                </a:cubicBezTo>
                <a:cubicBezTo>
                  <a:pt x="1009692" y="20794"/>
                  <a:pt x="1029305" y="42524"/>
                  <a:pt x="1052945" y="55419"/>
                </a:cubicBezTo>
                <a:cubicBezTo>
                  <a:pt x="1080142" y="70254"/>
                  <a:pt x="1108364" y="83128"/>
                  <a:pt x="1136073" y="96982"/>
                </a:cubicBezTo>
                <a:cubicBezTo>
                  <a:pt x="1182255" y="143164"/>
                  <a:pt x="1234521" y="183975"/>
                  <a:pt x="1274618" y="235528"/>
                </a:cubicBezTo>
                <a:cubicBezTo>
                  <a:pt x="1326343" y="302032"/>
                  <a:pt x="1407620" y="427642"/>
                  <a:pt x="1496291" y="457200"/>
                </a:cubicBezTo>
                <a:lnTo>
                  <a:pt x="1537855" y="471055"/>
                </a:lnTo>
                <a:cubicBezTo>
                  <a:pt x="1713724" y="463408"/>
                  <a:pt x="1841272" y="483985"/>
                  <a:pt x="1995055" y="415637"/>
                </a:cubicBezTo>
                <a:cubicBezTo>
                  <a:pt x="2077202" y="379127"/>
                  <a:pt x="2152337" y="308819"/>
                  <a:pt x="2216727" y="249382"/>
                </a:cubicBezTo>
                <a:cubicBezTo>
                  <a:pt x="2240722" y="227233"/>
                  <a:pt x="2260726" y="200789"/>
                  <a:pt x="2286000" y="180110"/>
                </a:cubicBezTo>
                <a:cubicBezTo>
                  <a:pt x="2311775" y="159022"/>
                  <a:pt x="2340571" y="141825"/>
                  <a:pt x="2369127" y="124691"/>
                </a:cubicBezTo>
                <a:cubicBezTo>
                  <a:pt x="2386837" y="114065"/>
                  <a:pt x="2404952" y="103513"/>
                  <a:pt x="2424545" y="96982"/>
                </a:cubicBezTo>
                <a:cubicBezTo>
                  <a:pt x="2462622" y="84290"/>
                  <a:pt x="2577504" y="72667"/>
                  <a:pt x="2604655" y="69273"/>
                </a:cubicBezTo>
                <a:cubicBezTo>
                  <a:pt x="2673928" y="83128"/>
                  <a:pt x="2746184" y="86415"/>
                  <a:pt x="2812473" y="110837"/>
                </a:cubicBezTo>
                <a:cubicBezTo>
                  <a:pt x="2836987" y="119868"/>
                  <a:pt x="2850688" y="146595"/>
                  <a:pt x="2867891" y="166255"/>
                </a:cubicBezTo>
                <a:cubicBezTo>
                  <a:pt x="2902704" y="206041"/>
                  <a:pt x="2911588" y="241923"/>
                  <a:pt x="2964873" y="263237"/>
                </a:cubicBezTo>
                <a:cubicBezTo>
                  <a:pt x="2990955" y="273670"/>
                  <a:pt x="3019938" y="275815"/>
                  <a:pt x="3048000" y="277091"/>
                </a:cubicBezTo>
                <a:cubicBezTo>
                  <a:pt x="3223371" y="285062"/>
                  <a:pt x="3398982" y="286328"/>
                  <a:pt x="3574473" y="290946"/>
                </a:cubicBezTo>
                <a:cubicBezTo>
                  <a:pt x="3730670" y="322184"/>
                  <a:pt x="3540349" y="286679"/>
                  <a:pt x="3796145" y="318655"/>
                </a:cubicBezTo>
                <a:cubicBezTo>
                  <a:pt x="3819511" y="321576"/>
                  <a:pt x="3842106" y="329180"/>
                  <a:pt x="3865418" y="332510"/>
                </a:cubicBezTo>
                <a:cubicBezTo>
                  <a:pt x="3906817" y="338424"/>
                  <a:pt x="3948545" y="341746"/>
                  <a:pt x="3990109" y="346364"/>
                </a:cubicBezTo>
                <a:cubicBezTo>
                  <a:pt x="4043118" y="364034"/>
                  <a:pt x="4076312" y="377459"/>
                  <a:pt x="4128655" y="387928"/>
                </a:cubicBezTo>
                <a:cubicBezTo>
                  <a:pt x="4156201" y="393437"/>
                  <a:pt x="4184410" y="395466"/>
                  <a:pt x="4211782" y="401782"/>
                </a:cubicBezTo>
                <a:cubicBezTo>
                  <a:pt x="4244542" y="409342"/>
                  <a:pt x="4276278" y="420828"/>
                  <a:pt x="4308764" y="429491"/>
                </a:cubicBezTo>
                <a:cubicBezTo>
                  <a:pt x="4345561" y="439303"/>
                  <a:pt x="4383472" y="445157"/>
                  <a:pt x="4419600" y="457200"/>
                </a:cubicBezTo>
                <a:cubicBezTo>
                  <a:pt x="4748625" y="566876"/>
                  <a:pt x="4317178" y="447419"/>
                  <a:pt x="4599709" y="512619"/>
                </a:cubicBezTo>
                <a:cubicBezTo>
                  <a:pt x="4632469" y="520179"/>
                  <a:pt x="4663276" y="536615"/>
                  <a:pt x="4696691" y="540328"/>
                </a:cubicBezTo>
                <a:cubicBezTo>
                  <a:pt x="4788604" y="550540"/>
                  <a:pt x="4881418" y="549564"/>
                  <a:pt x="4973782" y="554182"/>
                </a:cubicBezTo>
                <a:lnTo>
                  <a:pt x="5666509" y="540328"/>
                </a:lnTo>
                <a:cubicBezTo>
                  <a:pt x="5871911" y="534104"/>
                  <a:pt x="5825430" y="542161"/>
                  <a:pt x="5943600" y="512619"/>
                </a:cubicBezTo>
                <a:cubicBezTo>
                  <a:pt x="5957455" y="503383"/>
                  <a:pt x="5972719" y="495972"/>
                  <a:pt x="5985164" y="484910"/>
                </a:cubicBezTo>
                <a:cubicBezTo>
                  <a:pt x="6030331" y="444761"/>
                  <a:pt x="6096602" y="363833"/>
                  <a:pt x="6151418" y="332510"/>
                </a:cubicBezTo>
                <a:cubicBezTo>
                  <a:pt x="6185677" y="312933"/>
                  <a:pt x="6224400" y="302080"/>
                  <a:pt x="6262255" y="290946"/>
                </a:cubicBezTo>
                <a:cubicBezTo>
                  <a:pt x="6344403" y="266785"/>
                  <a:pt x="6401874" y="261104"/>
                  <a:pt x="6483927" y="249382"/>
                </a:cubicBezTo>
                <a:cubicBezTo>
                  <a:pt x="6534727" y="254000"/>
                  <a:pt x="6586308" y="253233"/>
                  <a:pt x="6636327" y="263237"/>
                </a:cubicBezTo>
                <a:cubicBezTo>
                  <a:pt x="6710632" y="278098"/>
                  <a:pt x="6677068" y="290124"/>
                  <a:pt x="6719455" y="332510"/>
                </a:cubicBezTo>
                <a:cubicBezTo>
                  <a:pt x="6735783" y="348838"/>
                  <a:pt x="6756400" y="360219"/>
                  <a:pt x="6774873" y="374073"/>
                </a:cubicBezTo>
                <a:cubicBezTo>
                  <a:pt x="6825022" y="449297"/>
                  <a:pt x="6774210" y="390085"/>
                  <a:pt x="6871855" y="443346"/>
                </a:cubicBezTo>
                <a:cubicBezTo>
                  <a:pt x="7022688" y="525618"/>
                  <a:pt x="6880557" y="490494"/>
                  <a:pt x="7079673" y="512619"/>
                </a:cubicBezTo>
                <a:cubicBezTo>
                  <a:pt x="7176655" y="503383"/>
                  <a:pt x="7275360" y="505323"/>
                  <a:pt x="7370618" y="484910"/>
                </a:cubicBezTo>
                <a:cubicBezTo>
                  <a:pt x="7407025" y="477108"/>
                  <a:pt x="7433911" y="445345"/>
                  <a:pt x="7467600" y="429491"/>
                </a:cubicBezTo>
                <a:cubicBezTo>
                  <a:pt x="7512605" y="408312"/>
                  <a:pt x="7561140" y="395252"/>
                  <a:pt x="7606145" y="374073"/>
                </a:cubicBezTo>
                <a:cubicBezTo>
                  <a:pt x="7910472" y="230861"/>
                  <a:pt x="7519683" y="395567"/>
                  <a:pt x="7786255" y="277091"/>
                </a:cubicBezTo>
                <a:cubicBezTo>
                  <a:pt x="7811806" y="265735"/>
                  <a:pt x="7858081" y="255671"/>
                  <a:pt x="7883236" y="249382"/>
                </a:cubicBezTo>
                <a:cubicBezTo>
                  <a:pt x="7929418" y="254000"/>
                  <a:pt x="7976271" y="254135"/>
                  <a:pt x="8021782" y="263237"/>
                </a:cubicBezTo>
                <a:cubicBezTo>
                  <a:pt x="8058835" y="270648"/>
                  <a:pt x="8144777" y="319441"/>
                  <a:pt x="8174182" y="332510"/>
                </a:cubicBezTo>
                <a:cubicBezTo>
                  <a:pt x="8187527" y="338441"/>
                  <a:pt x="8202071" y="341236"/>
                  <a:pt x="8215745" y="346364"/>
                </a:cubicBezTo>
                <a:cubicBezTo>
                  <a:pt x="8239031" y="355096"/>
                  <a:pt x="8261646" y="365574"/>
                  <a:pt x="8285018" y="374073"/>
                </a:cubicBezTo>
                <a:cubicBezTo>
                  <a:pt x="8312467" y="384055"/>
                  <a:pt x="8339116" y="398556"/>
                  <a:pt x="8368145" y="401782"/>
                </a:cubicBezTo>
                <a:cubicBezTo>
                  <a:pt x="8699434" y="438593"/>
                  <a:pt x="8451027" y="414708"/>
                  <a:pt x="9116291" y="429491"/>
                </a:cubicBezTo>
                <a:cubicBezTo>
                  <a:pt x="9346673" y="450436"/>
                  <a:pt x="9552031" y="471055"/>
                  <a:pt x="9795164" y="471055"/>
                </a:cubicBezTo>
                <a:lnTo>
                  <a:pt x="10363200" y="471055"/>
                </a:ln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flipH="1">
            <a:off x="-290946" y="1568075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flipH="1">
            <a:off x="-235527" y="1817816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flipH="1">
            <a:off x="-235524" y="2646908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 flipH="1">
            <a:off x="-789707" y="2326817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flipH="1">
            <a:off x="-574961" y="2872969"/>
            <a:ext cx="10363200" cy="554182"/>
          </a:xfrm>
          <a:custGeom>
            <a:avLst/>
            <a:gdLst>
              <a:gd name="connsiteX0" fmla="*/ 0 w 10363200"/>
              <a:gd name="connsiteY0" fmla="*/ 346364 h 554182"/>
              <a:gd name="connsiteX1" fmla="*/ 152400 w 10363200"/>
              <a:gd name="connsiteY1" fmla="*/ 304800 h 554182"/>
              <a:gd name="connsiteX2" fmla="*/ 249382 w 10363200"/>
              <a:gd name="connsiteY2" fmla="*/ 221673 h 554182"/>
              <a:gd name="connsiteX3" fmla="*/ 706582 w 10363200"/>
              <a:gd name="connsiteY3" fmla="*/ 41564 h 554182"/>
              <a:gd name="connsiteX4" fmla="*/ 845127 w 10363200"/>
              <a:gd name="connsiteY4" fmla="*/ 0 h 554182"/>
              <a:gd name="connsiteX5" fmla="*/ 983673 w 10363200"/>
              <a:gd name="connsiteY5" fmla="*/ 13855 h 554182"/>
              <a:gd name="connsiteX6" fmla="*/ 1052945 w 10363200"/>
              <a:gd name="connsiteY6" fmla="*/ 55419 h 554182"/>
              <a:gd name="connsiteX7" fmla="*/ 1136073 w 10363200"/>
              <a:gd name="connsiteY7" fmla="*/ 96982 h 554182"/>
              <a:gd name="connsiteX8" fmla="*/ 1274618 w 10363200"/>
              <a:gd name="connsiteY8" fmla="*/ 235528 h 554182"/>
              <a:gd name="connsiteX9" fmla="*/ 1496291 w 10363200"/>
              <a:gd name="connsiteY9" fmla="*/ 457200 h 554182"/>
              <a:gd name="connsiteX10" fmla="*/ 1537855 w 10363200"/>
              <a:gd name="connsiteY10" fmla="*/ 471055 h 554182"/>
              <a:gd name="connsiteX11" fmla="*/ 1995055 w 10363200"/>
              <a:gd name="connsiteY11" fmla="*/ 415637 h 554182"/>
              <a:gd name="connsiteX12" fmla="*/ 2216727 w 10363200"/>
              <a:gd name="connsiteY12" fmla="*/ 249382 h 554182"/>
              <a:gd name="connsiteX13" fmla="*/ 2286000 w 10363200"/>
              <a:gd name="connsiteY13" fmla="*/ 180110 h 554182"/>
              <a:gd name="connsiteX14" fmla="*/ 2369127 w 10363200"/>
              <a:gd name="connsiteY14" fmla="*/ 124691 h 554182"/>
              <a:gd name="connsiteX15" fmla="*/ 2424545 w 10363200"/>
              <a:gd name="connsiteY15" fmla="*/ 96982 h 554182"/>
              <a:gd name="connsiteX16" fmla="*/ 2604655 w 10363200"/>
              <a:gd name="connsiteY16" fmla="*/ 69273 h 554182"/>
              <a:gd name="connsiteX17" fmla="*/ 2812473 w 10363200"/>
              <a:gd name="connsiteY17" fmla="*/ 110837 h 554182"/>
              <a:gd name="connsiteX18" fmla="*/ 2867891 w 10363200"/>
              <a:gd name="connsiteY18" fmla="*/ 166255 h 554182"/>
              <a:gd name="connsiteX19" fmla="*/ 2964873 w 10363200"/>
              <a:gd name="connsiteY19" fmla="*/ 263237 h 554182"/>
              <a:gd name="connsiteX20" fmla="*/ 3048000 w 10363200"/>
              <a:gd name="connsiteY20" fmla="*/ 277091 h 554182"/>
              <a:gd name="connsiteX21" fmla="*/ 3574473 w 10363200"/>
              <a:gd name="connsiteY21" fmla="*/ 290946 h 554182"/>
              <a:gd name="connsiteX22" fmla="*/ 3796145 w 10363200"/>
              <a:gd name="connsiteY22" fmla="*/ 318655 h 554182"/>
              <a:gd name="connsiteX23" fmla="*/ 3865418 w 10363200"/>
              <a:gd name="connsiteY23" fmla="*/ 332510 h 554182"/>
              <a:gd name="connsiteX24" fmla="*/ 3990109 w 10363200"/>
              <a:gd name="connsiteY24" fmla="*/ 346364 h 554182"/>
              <a:gd name="connsiteX25" fmla="*/ 4128655 w 10363200"/>
              <a:gd name="connsiteY25" fmla="*/ 387928 h 554182"/>
              <a:gd name="connsiteX26" fmla="*/ 4211782 w 10363200"/>
              <a:gd name="connsiteY26" fmla="*/ 401782 h 554182"/>
              <a:gd name="connsiteX27" fmla="*/ 4308764 w 10363200"/>
              <a:gd name="connsiteY27" fmla="*/ 429491 h 554182"/>
              <a:gd name="connsiteX28" fmla="*/ 4419600 w 10363200"/>
              <a:gd name="connsiteY28" fmla="*/ 457200 h 554182"/>
              <a:gd name="connsiteX29" fmla="*/ 4599709 w 10363200"/>
              <a:gd name="connsiteY29" fmla="*/ 512619 h 554182"/>
              <a:gd name="connsiteX30" fmla="*/ 4696691 w 10363200"/>
              <a:gd name="connsiteY30" fmla="*/ 540328 h 554182"/>
              <a:gd name="connsiteX31" fmla="*/ 4973782 w 10363200"/>
              <a:gd name="connsiteY31" fmla="*/ 554182 h 554182"/>
              <a:gd name="connsiteX32" fmla="*/ 5666509 w 10363200"/>
              <a:gd name="connsiteY32" fmla="*/ 540328 h 554182"/>
              <a:gd name="connsiteX33" fmla="*/ 5943600 w 10363200"/>
              <a:gd name="connsiteY33" fmla="*/ 512619 h 554182"/>
              <a:gd name="connsiteX34" fmla="*/ 5985164 w 10363200"/>
              <a:gd name="connsiteY34" fmla="*/ 484910 h 554182"/>
              <a:gd name="connsiteX35" fmla="*/ 6151418 w 10363200"/>
              <a:gd name="connsiteY35" fmla="*/ 332510 h 554182"/>
              <a:gd name="connsiteX36" fmla="*/ 6262255 w 10363200"/>
              <a:gd name="connsiteY36" fmla="*/ 290946 h 554182"/>
              <a:gd name="connsiteX37" fmla="*/ 6483927 w 10363200"/>
              <a:gd name="connsiteY37" fmla="*/ 249382 h 554182"/>
              <a:gd name="connsiteX38" fmla="*/ 6636327 w 10363200"/>
              <a:gd name="connsiteY38" fmla="*/ 263237 h 554182"/>
              <a:gd name="connsiteX39" fmla="*/ 6719455 w 10363200"/>
              <a:gd name="connsiteY39" fmla="*/ 332510 h 554182"/>
              <a:gd name="connsiteX40" fmla="*/ 6774873 w 10363200"/>
              <a:gd name="connsiteY40" fmla="*/ 374073 h 554182"/>
              <a:gd name="connsiteX41" fmla="*/ 6871855 w 10363200"/>
              <a:gd name="connsiteY41" fmla="*/ 443346 h 554182"/>
              <a:gd name="connsiteX42" fmla="*/ 7079673 w 10363200"/>
              <a:gd name="connsiteY42" fmla="*/ 512619 h 554182"/>
              <a:gd name="connsiteX43" fmla="*/ 7370618 w 10363200"/>
              <a:gd name="connsiteY43" fmla="*/ 484910 h 554182"/>
              <a:gd name="connsiteX44" fmla="*/ 7467600 w 10363200"/>
              <a:gd name="connsiteY44" fmla="*/ 429491 h 554182"/>
              <a:gd name="connsiteX45" fmla="*/ 7606145 w 10363200"/>
              <a:gd name="connsiteY45" fmla="*/ 374073 h 554182"/>
              <a:gd name="connsiteX46" fmla="*/ 7786255 w 10363200"/>
              <a:gd name="connsiteY46" fmla="*/ 277091 h 554182"/>
              <a:gd name="connsiteX47" fmla="*/ 7883236 w 10363200"/>
              <a:gd name="connsiteY47" fmla="*/ 249382 h 554182"/>
              <a:gd name="connsiteX48" fmla="*/ 8021782 w 10363200"/>
              <a:gd name="connsiteY48" fmla="*/ 263237 h 554182"/>
              <a:gd name="connsiteX49" fmla="*/ 8174182 w 10363200"/>
              <a:gd name="connsiteY49" fmla="*/ 332510 h 554182"/>
              <a:gd name="connsiteX50" fmla="*/ 8215745 w 10363200"/>
              <a:gd name="connsiteY50" fmla="*/ 346364 h 554182"/>
              <a:gd name="connsiteX51" fmla="*/ 8285018 w 10363200"/>
              <a:gd name="connsiteY51" fmla="*/ 374073 h 554182"/>
              <a:gd name="connsiteX52" fmla="*/ 8368145 w 10363200"/>
              <a:gd name="connsiteY52" fmla="*/ 401782 h 554182"/>
              <a:gd name="connsiteX53" fmla="*/ 9116291 w 10363200"/>
              <a:gd name="connsiteY53" fmla="*/ 429491 h 554182"/>
              <a:gd name="connsiteX54" fmla="*/ 9795164 w 10363200"/>
              <a:gd name="connsiteY54" fmla="*/ 471055 h 554182"/>
              <a:gd name="connsiteX55" fmla="*/ 10363200 w 10363200"/>
              <a:gd name="connsiteY55" fmla="*/ 471055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363200" h="554182">
                <a:moveTo>
                  <a:pt x="0" y="346364"/>
                </a:moveTo>
                <a:cubicBezTo>
                  <a:pt x="50218" y="337995"/>
                  <a:pt x="107898" y="334468"/>
                  <a:pt x="152400" y="304800"/>
                </a:cubicBezTo>
                <a:cubicBezTo>
                  <a:pt x="187827" y="281182"/>
                  <a:pt x="211814" y="241709"/>
                  <a:pt x="249382" y="221673"/>
                </a:cubicBezTo>
                <a:cubicBezTo>
                  <a:pt x="484237" y="96417"/>
                  <a:pt x="510389" y="102875"/>
                  <a:pt x="706582" y="41564"/>
                </a:cubicBezTo>
                <a:cubicBezTo>
                  <a:pt x="841507" y="-600"/>
                  <a:pt x="739382" y="26437"/>
                  <a:pt x="845127" y="0"/>
                </a:cubicBezTo>
                <a:cubicBezTo>
                  <a:pt x="891309" y="4618"/>
                  <a:pt x="938828" y="1896"/>
                  <a:pt x="983673" y="13855"/>
                </a:cubicBezTo>
                <a:cubicBezTo>
                  <a:pt x="1009692" y="20794"/>
                  <a:pt x="1029305" y="42524"/>
                  <a:pt x="1052945" y="55419"/>
                </a:cubicBezTo>
                <a:cubicBezTo>
                  <a:pt x="1080142" y="70254"/>
                  <a:pt x="1108364" y="83128"/>
                  <a:pt x="1136073" y="96982"/>
                </a:cubicBezTo>
                <a:cubicBezTo>
                  <a:pt x="1182255" y="143164"/>
                  <a:pt x="1234521" y="183975"/>
                  <a:pt x="1274618" y="235528"/>
                </a:cubicBezTo>
                <a:cubicBezTo>
                  <a:pt x="1326343" y="302032"/>
                  <a:pt x="1407620" y="427642"/>
                  <a:pt x="1496291" y="457200"/>
                </a:cubicBezTo>
                <a:lnTo>
                  <a:pt x="1537855" y="471055"/>
                </a:lnTo>
                <a:cubicBezTo>
                  <a:pt x="1713724" y="463408"/>
                  <a:pt x="1841272" y="483985"/>
                  <a:pt x="1995055" y="415637"/>
                </a:cubicBezTo>
                <a:cubicBezTo>
                  <a:pt x="2077202" y="379127"/>
                  <a:pt x="2152337" y="308819"/>
                  <a:pt x="2216727" y="249382"/>
                </a:cubicBezTo>
                <a:cubicBezTo>
                  <a:pt x="2240722" y="227233"/>
                  <a:pt x="2260726" y="200789"/>
                  <a:pt x="2286000" y="180110"/>
                </a:cubicBezTo>
                <a:cubicBezTo>
                  <a:pt x="2311775" y="159022"/>
                  <a:pt x="2340571" y="141825"/>
                  <a:pt x="2369127" y="124691"/>
                </a:cubicBezTo>
                <a:cubicBezTo>
                  <a:pt x="2386837" y="114065"/>
                  <a:pt x="2404952" y="103513"/>
                  <a:pt x="2424545" y="96982"/>
                </a:cubicBezTo>
                <a:cubicBezTo>
                  <a:pt x="2462622" y="84290"/>
                  <a:pt x="2577504" y="72667"/>
                  <a:pt x="2604655" y="69273"/>
                </a:cubicBezTo>
                <a:cubicBezTo>
                  <a:pt x="2673928" y="83128"/>
                  <a:pt x="2746184" y="86415"/>
                  <a:pt x="2812473" y="110837"/>
                </a:cubicBezTo>
                <a:cubicBezTo>
                  <a:pt x="2836987" y="119868"/>
                  <a:pt x="2850688" y="146595"/>
                  <a:pt x="2867891" y="166255"/>
                </a:cubicBezTo>
                <a:cubicBezTo>
                  <a:pt x="2902704" y="206041"/>
                  <a:pt x="2911588" y="241923"/>
                  <a:pt x="2964873" y="263237"/>
                </a:cubicBezTo>
                <a:cubicBezTo>
                  <a:pt x="2990955" y="273670"/>
                  <a:pt x="3019938" y="275815"/>
                  <a:pt x="3048000" y="277091"/>
                </a:cubicBezTo>
                <a:cubicBezTo>
                  <a:pt x="3223371" y="285062"/>
                  <a:pt x="3398982" y="286328"/>
                  <a:pt x="3574473" y="290946"/>
                </a:cubicBezTo>
                <a:cubicBezTo>
                  <a:pt x="3730670" y="322184"/>
                  <a:pt x="3540349" y="286679"/>
                  <a:pt x="3796145" y="318655"/>
                </a:cubicBezTo>
                <a:cubicBezTo>
                  <a:pt x="3819511" y="321576"/>
                  <a:pt x="3842106" y="329180"/>
                  <a:pt x="3865418" y="332510"/>
                </a:cubicBezTo>
                <a:cubicBezTo>
                  <a:pt x="3906817" y="338424"/>
                  <a:pt x="3948545" y="341746"/>
                  <a:pt x="3990109" y="346364"/>
                </a:cubicBezTo>
                <a:cubicBezTo>
                  <a:pt x="4043118" y="364034"/>
                  <a:pt x="4076312" y="377459"/>
                  <a:pt x="4128655" y="387928"/>
                </a:cubicBezTo>
                <a:cubicBezTo>
                  <a:pt x="4156201" y="393437"/>
                  <a:pt x="4184410" y="395466"/>
                  <a:pt x="4211782" y="401782"/>
                </a:cubicBezTo>
                <a:cubicBezTo>
                  <a:pt x="4244542" y="409342"/>
                  <a:pt x="4276278" y="420828"/>
                  <a:pt x="4308764" y="429491"/>
                </a:cubicBezTo>
                <a:cubicBezTo>
                  <a:pt x="4345561" y="439303"/>
                  <a:pt x="4383472" y="445157"/>
                  <a:pt x="4419600" y="457200"/>
                </a:cubicBezTo>
                <a:cubicBezTo>
                  <a:pt x="4748625" y="566876"/>
                  <a:pt x="4317178" y="447419"/>
                  <a:pt x="4599709" y="512619"/>
                </a:cubicBezTo>
                <a:cubicBezTo>
                  <a:pt x="4632469" y="520179"/>
                  <a:pt x="4663276" y="536615"/>
                  <a:pt x="4696691" y="540328"/>
                </a:cubicBezTo>
                <a:cubicBezTo>
                  <a:pt x="4788604" y="550540"/>
                  <a:pt x="4881418" y="549564"/>
                  <a:pt x="4973782" y="554182"/>
                </a:cubicBezTo>
                <a:lnTo>
                  <a:pt x="5666509" y="540328"/>
                </a:lnTo>
                <a:cubicBezTo>
                  <a:pt x="5871911" y="534104"/>
                  <a:pt x="5825430" y="542161"/>
                  <a:pt x="5943600" y="512619"/>
                </a:cubicBezTo>
                <a:cubicBezTo>
                  <a:pt x="5957455" y="503383"/>
                  <a:pt x="5972719" y="495972"/>
                  <a:pt x="5985164" y="484910"/>
                </a:cubicBezTo>
                <a:cubicBezTo>
                  <a:pt x="6030331" y="444761"/>
                  <a:pt x="6096602" y="363833"/>
                  <a:pt x="6151418" y="332510"/>
                </a:cubicBezTo>
                <a:cubicBezTo>
                  <a:pt x="6185677" y="312933"/>
                  <a:pt x="6224400" y="302080"/>
                  <a:pt x="6262255" y="290946"/>
                </a:cubicBezTo>
                <a:cubicBezTo>
                  <a:pt x="6344403" y="266785"/>
                  <a:pt x="6401874" y="261104"/>
                  <a:pt x="6483927" y="249382"/>
                </a:cubicBezTo>
                <a:cubicBezTo>
                  <a:pt x="6534727" y="254000"/>
                  <a:pt x="6586308" y="253233"/>
                  <a:pt x="6636327" y="263237"/>
                </a:cubicBezTo>
                <a:cubicBezTo>
                  <a:pt x="6710632" y="278098"/>
                  <a:pt x="6677068" y="290124"/>
                  <a:pt x="6719455" y="332510"/>
                </a:cubicBezTo>
                <a:cubicBezTo>
                  <a:pt x="6735783" y="348838"/>
                  <a:pt x="6756400" y="360219"/>
                  <a:pt x="6774873" y="374073"/>
                </a:cubicBezTo>
                <a:cubicBezTo>
                  <a:pt x="6825022" y="449297"/>
                  <a:pt x="6774210" y="390085"/>
                  <a:pt x="6871855" y="443346"/>
                </a:cubicBezTo>
                <a:cubicBezTo>
                  <a:pt x="7022688" y="525618"/>
                  <a:pt x="6880557" y="490494"/>
                  <a:pt x="7079673" y="512619"/>
                </a:cubicBezTo>
                <a:cubicBezTo>
                  <a:pt x="7176655" y="503383"/>
                  <a:pt x="7275360" y="505323"/>
                  <a:pt x="7370618" y="484910"/>
                </a:cubicBezTo>
                <a:cubicBezTo>
                  <a:pt x="7407025" y="477108"/>
                  <a:pt x="7433911" y="445345"/>
                  <a:pt x="7467600" y="429491"/>
                </a:cubicBezTo>
                <a:cubicBezTo>
                  <a:pt x="7512605" y="408312"/>
                  <a:pt x="7561140" y="395252"/>
                  <a:pt x="7606145" y="374073"/>
                </a:cubicBezTo>
                <a:cubicBezTo>
                  <a:pt x="7910472" y="230861"/>
                  <a:pt x="7519683" y="395567"/>
                  <a:pt x="7786255" y="277091"/>
                </a:cubicBezTo>
                <a:cubicBezTo>
                  <a:pt x="7811806" y="265735"/>
                  <a:pt x="7858081" y="255671"/>
                  <a:pt x="7883236" y="249382"/>
                </a:cubicBezTo>
                <a:cubicBezTo>
                  <a:pt x="7929418" y="254000"/>
                  <a:pt x="7976271" y="254135"/>
                  <a:pt x="8021782" y="263237"/>
                </a:cubicBezTo>
                <a:cubicBezTo>
                  <a:pt x="8058835" y="270648"/>
                  <a:pt x="8144777" y="319441"/>
                  <a:pt x="8174182" y="332510"/>
                </a:cubicBezTo>
                <a:cubicBezTo>
                  <a:pt x="8187527" y="338441"/>
                  <a:pt x="8202071" y="341236"/>
                  <a:pt x="8215745" y="346364"/>
                </a:cubicBezTo>
                <a:cubicBezTo>
                  <a:pt x="8239031" y="355096"/>
                  <a:pt x="8261646" y="365574"/>
                  <a:pt x="8285018" y="374073"/>
                </a:cubicBezTo>
                <a:cubicBezTo>
                  <a:pt x="8312467" y="384055"/>
                  <a:pt x="8339116" y="398556"/>
                  <a:pt x="8368145" y="401782"/>
                </a:cubicBezTo>
                <a:cubicBezTo>
                  <a:pt x="8699434" y="438593"/>
                  <a:pt x="8451027" y="414708"/>
                  <a:pt x="9116291" y="429491"/>
                </a:cubicBezTo>
                <a:cubicBezTo>
                  <a:pt x="9346673" y="450436"/>
                  <a:pt x="9552031" y="471055"/>
                  <a:pt x="9795164" y="471055"/>
                </a:cubicBezTo>
                <a:lnTo>
                  <a:pt x="10363200" y="471055"/>
                </a:ln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 flipH="1">
            <a:off x="-457198" y="3339635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 flipH="1">
            <a:off x="-422561" y="3427151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 flipH="1">
            <a:off x="-741215" y="3816514"/>
            <a:ext cx="10363200" cy="554182"/>
          </a:xfrm>
          <a:custGeom>
            <a:avLst/>
            <a:gdLst>
              <a:gd name="connsiteX0" fmla="*/ 0 w 10363200"/>
              <a:gd name="connsiteY0" fmla="*/ 346364 h 554182"/>
              <a:gd name="connsiteX1" fmla="*/ 152400 w 10363200"/>
              <a:gd name="connsiteY1" fmla="*/ 304800 h 554182"/>
              <a:gd name="connsiteX2" fmla="*/ 249382 w 10363200"/>
              <a:gd name="connsiteY2" fmla="*/ 221673 h 554182"/>
              <a:gd name="connsiteX3" fmla="*/ 706582 w 10363200"/>
              <a:gd name="connsiteY3" fmla="*/ 41564 h 554182"/>
              <a:gd name="connsiteX4" fmla="*/ 845127 w 10363200"/>
              <a:gd name="connsiteY4" fmla="*/ 0 h 554182"/>
              <a:gd name="connsiteX5" fmla="*/ 983673 w 10363200"/>
              <a:gd name="connsiteY5" fmla="*/ 13855 h 554182"/>
              <a:gd name="connsiteX6" fmla="*/ 1052945 w 10363200"/>
              <a:gd name="connsiteY6" fmla="*/ 55419 h 554182"/>
              <a:gd name="connsiteX7" fmla="*/ 1136073 w 10363200"/>
              <a:gd name="connsiteY7" fmla="*/ 96982 h 554182"/>
              <a:gd name="connsiteX8" fmla="*/ 1274618 w 10363200"/>
              <a:gd name="connsiteY8" fmla="*/ 235528 h 554182"/>
              <a:gd name="connsiteX9" fmla="*/ 1496291 w 10363200"/>
              <a:gd name="connsiteY9" fmla="*/ 457200 h 554182"/>
              <a:gd name="connsiteX10" fmla="*/ 1537855 w 10363200"/>
              <a:gd name="connsiteY10" fmla="*/ 471055 h 554182"/>
              <a:gd name="connsiteX11" fmla="*/ 1995055 w 10363200"/>
              <a:gd name="connsiteY11" fmla="*/ 415637 h 554182"/>
              <a:gd name="connsiteX12" fmla="*/ 2216727 w 10363200"/>
              <a:gd name="connsiteY12" fmla="*/ 249382 h 554182"/>
              <a:gd name="connsiteX13" fmla="*/ 2286000 w 10363200"/>
              <a:gd name="connsiteY13" fmla="*/ 180110 h 554182"/>
              <a:gd name="connsiteX14" fmla="*/ 2369127 w 10363200"/>
              <a:gd name="connsiteY14" fmla="*/ 124691 h 554182"/>
              <a:gd name="connsiteX15" fmla="*/ 2424545 w 10363200"/>
              <a:gd name="connsiteY15" fmla="*/ 96982 h 554182"/>
              <a:gd name="connsiteX16" fmla="*/ 2604655 w 10363200"/>
              <a:gd name="connsiteY16" fmla="*/ 69273 h 554182"/>
              <a:gd name="connsiteX17" fmla="*/ 2812473 w 10363200"/>
              <a:gd name="connsiteY17" fmla="*/ 110837 h 554182"/>
              <a:gd name="connsiteX18" fmla="*/ 2867891 w 10363200"/>
              <a:gd name="connsiteY18" fmla="*/ 166255 h 554182"/>
              <a:gd name="connsiteX19" fmla="*/ 2964873 w 10363200"/>
              <a:gd name="connsiteY19" fmla="*/ 263237 h 554182"/>
              <a:gd name="connsiteX20" fmla="*/ 3048000 w 10363200"/>
              <a:gd name="connsiteY20" fmla="*/ 277091 h 554182"/>
              <a:gd name="connsiteX21" fmla="*/ 3574473 w 10363200"/>
              <a:gd name="connsiteY21" fmla="*/ 290946 h 554182"/>
              <a:gd name="connsiteX22" fmla="*/ 3796145 w 10363200"/>
              <a:gd name="connsiteY22" fmla="*/ 318655 h 554182"/>
              <a:gd name="connsiteX23" fmla="*/ 3865418 w 10363200"/>
              <a:gd name="connsiteY23" fmla="*/ 332510 h 554182"/>
              <a:gd name="connsiteX24" fmla="*/ 3990109 w 10363200"/>
              <a:gd name="connsiteY24" fmla="*/ 346364 h 554182"/>
              <a:gd name="connsiteX25" fmla="*/ 4128655 w 10363200"/>
              <a:gd name="connsiteY25" fmla="*/ 387928 h 554182"/>
              <a:gd name="connsiteX26" fmla="*/ 4211782 w 10363200"/>
              <a:gd name="connsiteY26" fmla="*/ 401782 h 554182"/>
              <a:gd name="connsiteX27" fmla="*/ 4308764 w 10363200"/>
              <a:gd name="connsiteY27" fmla="*/ 429491 h 554182"/>
              <a:gd name="connsiteX28" fmla="*/ 4419600 w 10363200"/>
              <a:gd name="connsiteY28" fmla="*/ 457200 h 554182"/>
              <a:gd name="connsiteX29" fmla="*/ 4599709 w 10363200"/>
              <a:gd name="connsiteY29" fmla="*/ 512619 h 554182"/>
              <a:gd name="connsiteX30" fmla="*/ 4696691 w 10363200"/>
              <a:gd name="connsiteY30" fmla="*/ 540328 h 554182"/>
              <a:gd name="connsiteX31" fmla="*/ 4973782 w 10363200"/>
              <a:gd name="connsiteY31" fmla="*/ 554182 h 554182"/>
              <a:gd name="connsiteX32" fmla="*/ 5666509 w 10363200"/>
              <a:gd name="connsiteY32" fmla="*/ 540328 h 554182"/>
              <a:gd name="connsiteX33" fmla="*/ 5943600 w 10363200"/>
              <a:gd name="connsiteY33" fmla="*/ 512619 h 554182"/>
              <a:gd name="connsiteX34" fmla="*/ 5985164 w 10363200"/>
              <a:gd name="connsiteY34" fmla="*/ 484910 h 554182"/>
              <a:gd name="connsiteX35" fmla="*/ 6151418 w 10363200"/>
              <a:gd name="connsiteY35" fmla="*/ 332510 h 554182"/>
              <a:gd name="connsiteX36" fmla="*/ 6262255 w 10363200"/>
              <a:gd name="connsiteY36" fmla="*/ 290946 h 554182"/>
              <a:gd name="connsiteX37" fmla="*/ 6483927 w 10363200"/>
              <a:gd name="connsiteY37" fmla="*/ 249382 h 554182"/>
              <a:gd name="connsiteX38" fmla="*/ 6636327 w 10363200"/>
              <a:gd name="connsiteY38" fmla="*/ 263237 h 554182"/>
              <a:gd name="connsiteX39" fmla="*/ 6719455 w 10363200"/>
              <a:gd name="connsiteY39" fmla="*/ 332510 h 554182"/>
              <a:gd name="connsiteX40" fmla="*/ 6774873 w 10363200"/>
              <a:gd name="connsiteY40" fmla="*/ 374073 h 554182"/>
              <a:gd name="connsiteX41" fmla="*/ 6871855 w 10363200"/>
              <a:gd name="connsiteY41" fmla="*/ 443346 h 554182"/>
              <a:gd name="connsiteX42" fmla="*/ 7079673 w 10363200"/>
              <a:gd name="connsiteY42" fmla="*/ 512619 h 554182"/>
              <a:gd name="connsiteX43" fmla="*/ 7370618 w 10363200"/>
              <a:gd name="connsiteY43" fmla="*/ 484910 h 554182"/>
              <a:gd name="connsiteX44" fmla="*/ 7467600 w 10363200"/>
              <a:gd name="connsiteY44" fmla="*/ 429491 h 554182"/>
              <a:gd name="connsiteX45" fmla="*/ 7606145 w 10363200"/>
              <a:gd name="connsiteY45" fmla="*/ 374073 h 554182"/>
              <a:gd name="connsiteX46" fmla="*/ 7786255 w 10363200"/>
              <a:gd name="connsiteY46" fmla="*/ 277091 h 554182"/>
              <a:gd name="connsiteX47" fmla="*/ 7883236 w 10363200"/>
              <a:gd name="connsiteY47" fmla="*/ 249382 h 554182"/>
              <a:gd name="connsiteX48" fmla="*/ 8021782 w 10363200"/>
              <a:gd name="connsiteY48" fmla="*/ 263237 h 554182"/>
              <a:gd name="connsiteX49" fmla="*/ 8174182 w 10363200"/>
              <a:gd name="connsiteY49" fmla="*/ 332510 h 554182"/>
              <a:gd name="connsiteX50" fmla="*/ 8215745 w 10363200"/>
              <a:gd name="connsiteY50" fmla="*/ 346364 h 554182"/>
              <a:gd name="connsiteX51" fmla="*/ 8285018 w 10363200"/>
              <a:gd name="connsiteY51" fmla="*/ 374073 h 554182"/>
              <a:gd name="connsiteX52" fmla="*/ 8368145 w 10363200"/>
              <a:gd name="connsiteY52" fmla="*/ 401782 h 554182"/>
              <a:gd name="connsiteX53" fmla="*/ 9116291 w 10363200"/>
              <a:gd name="connsiteY53" fmla="*/ 429491 h 554182"/>
              <a:gd name="connsiteX54" fmla="*/ 9795164 w 10363200"/>
              <a:gd name="connsiteY54" fmla="*/ 471055 h 554182"/>
              <a:gd name="connsiteX55" fmla="*/ 10363200 w 10363200"/>
              <a:gd name="connsiteY55" fmla="*/ 471055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363200" h="554182">
                <a:moveTo>
                  <a:pt x="0" y="346364"/>
                </a:moveTo>
                <a:cubicBezTo>
                  <a:pt x="50218" y="337995"/>
                  <a:pt x="107898" y="334468"/>
                  <a:pt x="152400" y="304800"/>
                </a:cubicBezTo>
                <a:cubicBezTo>
                  <a:pt x="187827" y="281182"/>
                  <a:pt x="211814" y="241709"/>
                  <a:pt x="249382" y="221673"/>
                </a:cubicBezTo>
                <a:cubicBezTo>
                  <a:pt x="484237" y="96417"/>
                  <a:pt x="510389" y="102875"/>
                  <a:pt x="706582" y="41564"/>
                </a:cubicBezTo>
                <a:cubicBezTo>
                  <a:pt x="841507" y="-600"/>
                  <a:pt x="739382" y="26437"/>
                  <a:pt x="845127" y="0"/>
                </a:cubicBezTo>
                <a:cubicBezTo>
                  <a:pt x="891309" y="4618"/>
                  <a:pt x="938828" y="1896"/>
                  <a:pt x="983673" y="13855"/>
                </a:cubicBezTo>
                <a:cubicBezTo>
                  <a:pt x="1009692" y="20794"/>
                  <a:pt x="1029305" y="42524"/>
                  <a:pt x="1052945" y="55419"/>
                </a:cubicBezTo>
                <a:cubicBezTo>
                  <a:pt x="1080142" y="70254"/>
                  <a:pt x="1108364" y="83128"/>
                  <a:pt x="1136073" y="96982"/>
                </a:cubicBezTo>
                <a:cubicBezTo>
                  <a:pt x="1182255" y="143164"/>
                  <a:pt x="1234521" y="183975"/>
                  <a:pt x="1274618" y="235528"/>
                </a:cubicBezTo>
                <a:cubicBezTo>
                  <a:pt x="1326343" y="302032"/>
                  <a:pt x="1407620" y="427642"/>
                  <a:pt x="1496291" y="457200"/>
                </a:cubicBezTo>
                <a:lnTo>
                  <a:pt x="1537855" y="471055"/>
                </a:lnTo>
                <a:cubicBezTo>
                  <a:pt x="1713724" y="463408"/>
                  <a:pt x="1841272" y="483985"/>
                  <a:pt x="1995055" y="415637"/>
                </a:cubicBezTo>
                <a:cubicBezTo>
                  <a:pt x="2077202" y="379127"/>
                  <a:pt x="2152337" y="308819"/>
                  <a:pt x="2216727" y="249382"/>
                </a:cubicBezTo>
                <a:cubicBezTo>
                  <a:pt x="2240722" y="227233"/>
                  <a:pt x="2260726" y="200789"/>
                  <a:pt x="2286000" y="180110"/>
                </a:cubicBezTo>
                <a:cubicBezTo>
                  <a:pt x="2311775" y="159022"/>
                  <a:pt x="2340571" y="141825"/>
                  <a:pt x="2369127" y="124691"/>
                </a:cubicBezTo>
                <a:cubicBezTo>
                  <a:pt x="2386837" y="114065"/>
                  <a:pt x="2404952" y="103513"/>
                  <a:pt x="2424545" y="96982"/>
                </a:cubicBezTo>
                <a:cubicBezTo>
                  <a:pt x="2462622" y="84290"/>
                  <a:pt x="2577504" y="72667"/>
                  <a:pt x="2604655" y="69273"/>
                </a:cubicBezTo>
                <a:cubicBezTo>
                  <a:pt x="2673928" y="83128"/>
                  <a:pt x="2746184" y="86415"/>
                  <a:pt x="2812473" y="110837"/>
                </a:cubicBezTo>
                <a:cubicBezTo>
                  <a:pt x="2836987" y="119868"/>
                  <a:pt x="2850688" y="146595"/>
                  <a:pt x="2867891" y="166255"/>
                </a:cubicBezTo>
                <a:cubicBezTo>
                  <a:pt x="2902704" y="206041"/>
                  <a:pt x="2911588" y="241923"/>
                  <a:pt x="2964873" y="263237"/>
                </a:cubicBezTo>
                <a:cubicBezTo>
                  <a:pt x="2990955" y="273670"/>
                  <a:pt x="3019938" y="275815"/>
                  <a:pt x="3048000" y="277091"/>
                </a:cubicBezTo>
                <a:cubicBezTo>
                  <a:pt x="3223371" y="285062"/>
                  <a:pt x="3398982" y="286328"/>
                  <a:pt x="3574473" y="290946"/>
                </a:cubicBezTo>
                <a:cubicBezTo>
                  <a:pt x="3730670" y="322184"/>
                  <a:pt x="3540349" y="286679"/>
                  <a:pt x="3796145" y="318655"/>
                </a:cubicBezTo>
                <a:cubicBezTo>
                  <a:pt x="3819511" y="321576"/>
                  <a:pt x="3842106" y="329180"/>
                  <a:pt x="3865418" y="332510"/>
                </a:cubicBezTo>
                <a:cubicBezTo>
                  <a:pt x="3906817" y="338424"/>
                  <a:pt x="3948545" y="341746"/>
                  <a:pt x="3990109" y="346364"/>
                </a:cubicBezTo>
                <a:cubicBezTo>
                  <a:pt x="4043118" y="364034"/>
                  <a:pt x="4076312" y="377459"/>
                  <a:pt x="4128655" y="387928"/>
                </a:cubicBezTo>
                <a:cubicBezTo>
                  <a:pt x="4156201" y="393437"/>
                  <a:pt x="4184410" y="395466"/>
                  <a:pt x="4211782" y="401782"/>
                </a:cubicBezTo>
                <a:cubicBezTo>
                  <a:pt x="4244542" y="409342"/>
                  <a:pt x="4276278" y="420828"/>
                  <a:pt x="4308764" y="429491"/>
                </a:cubicBezTo>
                <a:cubicBezTo>
                  <a:pt x="4345561" y="439303"/>
                  <a:pt x="4383472" y="445157"/>
                  <a:pt x="4419600" y="457200"/>
                </a:cubicBezTo>
                <a:cubicBezTo>
                  <a:pt x="4748625" y="566876"/>
                  <a:pt x="4317178" y="447419"/>
                  <a:pt x="4599709" y="512619"/>
                </a:cubicBezTo>
                <a:cubicBezTo>
                  <a:pt x="4632469" y="520179"/>
                  <a:pt x="4663276" y="536615"/>
                  <a:pt x="4696691" y="540328"/>
                </a:cubicBezTo>
                <a:cubicBezTo>
                  <a:pt x="4788604" y="550540"/>
                  <a:pt x="4881418" y="549564"/>
                  <a:pt x="4973782" y="554182"/>
                </a:cubicBezTo>
                <a:lnTo>
                  <a:pt x="5666509" y="540328"/>
                </a:lnTo>
                <a:cubicBezTo>
                  <a:pt x="5871911" y="534104"/>
                  <a:pt x="5825430" y="542161"/>
                  <a:pt x="5943600" y="512619"/>
                </a:cubicBezTo>
                <a:cubicBezTo>
                  <a:pt x="5957455" y="503383"/>
                  <a:pt x="5972719" y="495972"/>
                  <a:pt x="5985164" y="484910"/>
                </a:cubicBezTo>
                <a:cubicBezTo>
                  <a:pt x="6030331" y="444761"/>
                  <a:pt x="6096602" y="363833"/>
                  <a:pt x="6151418" y="332510"/>
                </a:cubicBezTo>
                <a:cubicBezTo>
                  <a:pt x="6185677" y="312933"/>
                  <a:pt x="6224400" y="302080"/>
                  <a:pt x="6262255" y="290946"/>
                </a:cubicBezTo>
                <a:cubicBezTo>
                  <a:pt x="6344403" y="266785"/>
                  <a:pt x="6401874" y="261104"/>
                  <a:pt x="6483927" y="249382"/>
                </a:cubicBezTo>
                <a:cubicBezTo>
                  <a:pt x="6534727" y="254000"/>
                  <a:pt x="6586308" y="253233"/>
                  <a:pt x="6636327" y="263237"/>
                </a:cubicBezTo>
                <a:cubicBezTo>
                  <a:pt x="6710632" y="278098"/>
                  <a:pt x="6677068" y="290124"/>
                  <a:pt x="6719455" y="332510"/>
                </a:cubicBezTo>
                <a:cubicBezTo>
                  <a:pt x="6735783" y="348838"/>
                  <a:pt x="6756400" y="360219"/>
                  <a:pt x="6774873" y="374073"/>
                </a:cubicBezTo>
                <a:cubicBezTo>
                  <a:pt x="6825022" y="449297"/>
                  <a:pt x="6774210" y="390085"/>
                  <a:pt x="6871855" y="443346"/>
                </a:cubicBezTo>
                <a:cubicBezTo>
                  <a:pt x="7022688" y="525618"/>
                  <a:pt x="6880557" y="490494"/>
                  <a:pt x="7079673" y="512619"/>
                </a:cubicBezTo>
                <a:cubicBezTo>
                  <a:pt x="7176655" y="503383"/>
                  <a:pt x="7275360" y="505323"/>
                  <a:pt x="7370618" y="484910"/>
                </a:cubicBezTo>
                <a:cubicBezTo>
                  <a:pt x="7407025" y="477108"/>
                  <a:pt x="7433911" y="445345"/>
                  <a:pt x="7467600" y="429491"/>
                </a:cubicBezTo>
                <a:cubicBezTo>
                  <a:pt x="7512605" y="408312"/>
                  <a:pt x="7561140" y="395252"/>
                  <a:pt x="7606145" y="374073"/>
                </a:cubicBezTo>
                <a:cubicBezTo>
                  <a:pt x="7910472" y="230861"/>
                  <a:pt x="7519683" y="395567"/>
                  <a:pt x="7786255" y="277091"/>
                </a:cubicBezTo>
                <a:cubicBezTo>
                  <a:pt x="7811806" y="265735"/>
                  <a:pt x="7858081" y="255671"/>
                  <a:pt x="7883236" y="249382"/>
                </a:cubicBezTo>
                <a:cubicBezTo>
                  <a:pt x="7929418" y="254000"/>
                  <a:pt x="7976271" y="254135"/>
                  <a:pt x="8021782" y="263237"/>
                </a:cubicBezTo>
                <a:cubicBezTo>
                  <a:pt x="8058835" y="270648"/>
                  <a:pt x="8144777" y="319441"/>
                  <a:pt x="8174182" y="332510"/>
                </a:cubicBezTo>
                <a:cubicBezTo>
                  <a:pt x="8187527" y="338441"/>
                  <a:pt x="8202071" y="341236"/>
                  <a:pt x="8215745" y="346364"/>
                </a:cubicBezTo>
                <a:cubicBezTo>
                  <a:pt x="8239031" y="355096"/>
                  <a:pt x="8261646" y="365574"/>
                  <a:pt x="8285018" y="374073"/>
                </a:cubicBezTo>
                <a:cubicBezTo>
                  <a:pt x="8312467" y="384055"/>
                  <a:pt x="8339116" y="398556"/>
                  <a:pt x="8368145" y="401782"/>
                </a:cubicBezTo>
                <a:cubicBezTo>
                  <a:pt x="8699434" y="438593"/>
                  <a:pt x="8451027" y="414708"/>
                  <a:pt x="9116291" y="429491"/>
                </a:cubicBezTo>
                <a:cubicBezTo>
                  <a:pt x="9346673" y="450436"/>
                  <a:pt x="9552031" y="471055"/>
                  <a:pt x="9795164" y="471055"/>
                </a:cubicBezTo>
                <a:lnTo>
                  <a:pt x="10363200" y="471055"/>
                </a:ln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flipH="1">
            <a:off x="-180107" y="4094681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 flipH="1">
            <a:off x="-124688" y="4344422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-55417" y="5197552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 flipH="1">
            <a:off x="-609600" y="4877461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 flipH="1">
            <a:off x="-394854" y="5423613"/>
            <a:ext cx="10363200" cy="554182"/>
          </a:xfrm>
          <a:custGeom>
            <a:avLst/>
            <a:gdLst>
              <a:gd name="connsiteX0" fmla="*/ 0 w 10363200"/>
              <a:gd name="connsiteY0" fmla="*/ 346364 h 554182"/>
              <a:gd name="connsiteX1" fmla="*/ 152400 w 10363200"/>
              <a:gd name="connsiteY1" fmla="*/ 304800 h 554182"/>
              <a:gd name="connsiteX2" fmla="*/ 249382 w 10363200"/>
              <a:gd name="connsiteY2" fmla="*/ 221673 h 554182"/>
              <a:gd name="connsiteX3" fmla="*/ 706582 w 10363200"/>
              <a:gd name="connsiteY3" fmla="*/ 41564 h 554182"/>
              <a:gd name="connsiteX4" fmla="*/ 845127 w 10363200"/>
              <a:gd name="connsiteY4" fmla="*/ 0 h 554182"/>
              <a:gd name="connsiteX5" fmla="*/ 983673 w 10363200"/>
              <a:gd name="connsiteY5" fmla="*/ 13855 h 554182"/>
              <a:gd name="connsiteX6" fmla="*/ 1052945 w 10363200"/>
              <a:gd name="connsiteY6" fmla="*/ 55419 h 554182"/>
              <a:gd name="connsiteX7" fmla="*/ 1136073 w 10363200"/>
              <a:gd name="connsiteY7" fmla="*/ 96982 h 554182"/>
              <a:gd name="connsiteX8" fmla="*/ 1274618 w 10363200"/>
              <a:gd name="connsiteY8" fmla="*/ 235528 h 554182"/>
              <a:gd name="connsiteX9" fmla="*/ 1496291 w 10363200"/>
              <a:gd name="connsiteY9" fmla="*/ 457200 h 554182"/>
              <a:gd name="connsiteX10" fmla="*/ 1537855 w 10363200"/>
              <a:gd name="connsiteY10" fmla="*/ 471055 h 554182"/>
              <a:gd name="connsiteX11" fmla="*/ 1995055 w 10363200"/>
              <a:gd name="connsiteY11" fmla="*/ 415637 h 554182"/>
              <a:gd name="connsiteX12" fmla="*/ 2216727 w 10363200"/>
              <a:gd name="connsiteY12" fmla="*/ 249382 h 554182"/>
              <a:gd name="connsiteX13" fmla="*/ 2286000 w 10363200"/>
              <a:gd name="connsiteY13" fmla="*/ 180110 h 554182"/>
              <a:gd name="connsiteX14" fmla="*/ 2369127 w 10363200"/>
              <a:gd name="connsiteY14" fmla="*/ 124691 h 554182"/>
              <a:gd name="connsiteX15" fmla="*/ 2424545 w 10363200"/>
              <a:gd name="connsiteY15" fmla="*/ 96982 h 554182"/>
              <a:gd name="connsiteX16" fmla="*/ 2604655 w 10363200"/>
              <a:gd name="connsiteY16" fmla="*/ 69273 h 554182"/>
              <a:gd name="connsiteX17" fmla="*/ 2812473 w 10363200"/>
              <a:gd name="connsiteY17" fmla="*/ 110837 h 554182"/>
              <a:gd name="connsiteX18" fmla="*/ 2867891 w 10363200"/>
              <a:gd name="connsiteY18" fmla="*/ 166255 h 554182"/>
              <a:gd name="connsiteX19" fmla="*/ 2964873 w 10363200"/>
              <a:gd name="connsiteY19" fmla="*/ 263237 h 554182"/>
              <a:gd name="connsiteX20" fmla="*/ 3048000 w 10363200"/>
              <a:gd name="connsiteY20" fmla="*/ 277091 h 554182"/>
              <a:gd name="connsiteX21" fmla="*/ 3574473 w 10363200"/>
              <a:gd name="connsiteY21" fmla="*/ 290946 h 554182"/>
              <a:gd name="connsiteX22" fmla="*/ 3796145 w 10363200"/>
              <a:gd name="connsiteY22" fmla="*/ 318655 h 554182"/>
              <a:gd name="connsiteX23" fmla="*/ 3865418 w 10363200"/>
              <a:gd name="connsiteY23" fmla="*/ 332510 h 554182"/>
              <a:gd name="connsiteX24" fmla="*/ 3990109 w 10363200"/>
              <a:gd name="connsiteY24" fmla="*/ 346364 h 554182"/>
              <a:gd name="connsiteX25" fmla="*/ 4128655 w 10363200"/>
              <a:gd name="connsiteY25" fmla="*/ 387928 h 554182"/>
              <a:gd name="connsiteX26" fmla="*/ 4211782 w 10363200"/>
              <a:gd name="connsiteY26" fmla="*/ 401782 h 554182"/>
              <a:gd name="connsiteX27" fmla="*/ 4308764 w 10363200"/>
              <a:gd name="connsiteY27" fmla="*/ 429491 h 554182"/>
              <a:gd name="connsiteX28" fmla="*/ 4419600 w 10363200"/>
              <a:gd name="connsiteY28" fmla="*/ 457200 h 554182"/>
              <a:gd name="connsiteX29" fmla="*/ 4599709 w 10363200"/>
              <a:gd name="connsiteY29" fmla="*/ 512619 h 554182"/>
              <a:gd name="connsiteX30" fmla="*/ 4696691 w 10363200"/>
              <a:gd name="connsiteY30" fmla="*/ 540328 h 554182"/>
              <a:gd name="connsiteX31" fmla="*/ 4973782 w 10363200"/>
              <a:gd name="connsiteY31" fmla="*/ 554182 h 554182"/>
              <a:gd name="connsiteX32" fmla="*/ 5666509 w 10363200"/>
              <a:gd name="connsiteY32" fmla="*/ 540328 h 554182"/>
              <a:gd name="connsiteX33" fmla="*/ 5943600 w 10363200"/>
              <a:gd name="connsiteY33" fmla="*/ 512619 h 554182"/>
              <a:gd name="connsiteX34" fmla="*/ 5985164 w 10363200"/>
              <a:gd name="connsiteY34" fmla="*/ 484910 h 554182"/>
              <a:gd name="connsiteX35" fmla="*/ 6151418 w 10363200"/>
              <a:gd name="connsiteY35" fmla="*/ 332510 h 554182"/>
              <a:gd name="connsiteX36" fmla="*/ 6262255 w 10363200"/>
              <a:gd name="connsiteY36" fmla="*/ 290946 h 554182"/>
              <a:gd name="connsiteX37" fmla="*/ 6483927 w 10363200"/>
              <a:gd name="connsiteY37" fmla="*/ 249382 h 554182"/>
              <a:gd name="connsiteX38" fmla="*/ 6636327 w 10363200"/>
              <a:gd name="connsiteY38" fmla="*/ 263237 h 554182"/>
              <a:gd name="connsiteX39" fmla="*/ 6719455 w 10363200"/>
              <a:gd name="connsiteY39" fmla="*/ 332510 h 554182"/>
              <a:gd name="connsiteX40" fmla="*/ 6774873 w 10363200"/>
              <a:gd name="connsiteY40" fmla="*/ 374073 h 554182"/>
              <a:gd name="connsiteX41" fmla="*/ 6871855 w 10363200"/>
              <a:gd name="connsiteY41" fmla="*/ 443346 h 554182"/>
              <a:gd name="connsiteX42" fmla="*/ 7079673 w 10363200"/>
              <a:gd name="connsiteY42" fmla="*/ 512619 h 554182"/>
              <a:gd name="connsiteX43" fmla="*/ 7370618 w 10363200"/>
              <a:gd name="connsiteY43" fmla="*/ 484910 h 554182"/>
              <a:gd name="connsiteX44" fmla="*/ 7467600 w 10363200"/>
              <a:gd name="connsiteY44" fmla="*/ 429491 h 554182"/>
              <a:gd name="connsiteX45" fmla="*/ 7606145 w 10363200"/>
              <a:gd name="connsiteY45" fmla="*/ 374073 h 554182"/>
              <a:gd name="connsiteX46" fmla="*/ 7786255 w 10363200"/>
              <a:gd name="connsiteY46" fmla="*/ 277091 h 554182"/>
              <a:gd name="connsiteX47" fmla="*/ 7883236 w 10363200"/>
              <a:gd name="connsiteY47" fmla="*/ 249382 h 554182"/>
              <a:gd name="connsiteX48" fmla="*/ 8021782 w 10363200"/>
              <a:gd name="connsiteY48" fmla="*/ 263237 h 554182"/>
              <a:gd name="connsiteX49" fmla="*/ 8174182 w 10363200"/>
              <a:gd name="connsiteY49" fmla="*/ 332510 h 554182"/>
              <a:gd name="connsiteX50" fmla="*/ 8215745 w 10363200"/>
              <a:gd name="connsiteY50" fmla="*/ 346364 h 554182"/>
              <a:gd name="connsiteX51" fmla="*/ 8285018 w 10363200"/>
              <a:gd name="connsiteY51" fmla="*/ 374073 h 554182"/>
              <a:gd name="connsiteX52" fmla="*/ 8368145 w 10363200"/>
              <a:gd name="connsiteY52" fmla="*/ 401782 h 554182"/>
              <a:gd name="connsiteX53" fmla="*/ 9116291 w 10363200"/>
              <a:gd name="connsiteY53" fmla="*/ 429491 h 554182"/>
              <a:gd name="connsiteX54" fmla="*/ 9795164 w 10363200"/>
              <a:gd name="connsiteY54" fmla="*/ 471055 h 554182"/>
              <a:gd name="connsiteX55" fmla="*/ 10363200 w 10363200"/>
              <a:gd name="connsiteY55" fmla="*/ 471055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363200" h="554182">
                <a:moveTo>
                  <a:pt x="0" y="346364"/>
                </a:moveTo>
                <a:cubicBezTo>
                  <a:pt x="50218" y="337995"/>
                  <a:pt x="107898" y="334468"/>
                  <a:pt x="152400" y="304800"/>
                </a:cubicBezTo>
                <a:cubicBezTo>
                  <a:pt x="187827" y="281182"/>
                  <a:pt x="211814" y="241709"/>
                  <a:pt x="249382" y="221673"/>
                </a:cubicBezTo>
                <a:cubicBezTo>
                  <a:pt x="484237" y="96417"/>
                  <a:pt x="510389" y="102875"/>
                  <a:pt x="706582" y="41564"/>
                </a:cubicBezTo>
                <a:cubicBezTo>
                  <a:pt x="841507" y="-600"/>
                  <a:pt x="739382" y="26437"/>
                  <a:pt x="845127" y="0"/>
                </a:cubicBezTo>
                <a:cubicBezTo>
                  <a:pt x="891309" y="4618"/>
                  <a:pt x="938828" y="1896"/>
                  <a:pt x="983673" y="13855"/>
                </a:cubicBezTo>
                <a:cubicBezTo>
                  <a:pt x="1009692" y="20794"/>
                  <a:pt x="1029305" y="42524"/>
                  <a:pt x="1052945" y="55419"/>
                </a:cubicBezTo>
                <a:cubicBezTo>
                  <a:pt x="1080142" y="70254"/>
                  <a:pt x="1108364" y="83128"/>
                  <a:pt x="1136073" y="96982"/>
                </a:cubicBezTo>
                <a:cubicBezTo>
                  <a:pt x="1182255" y="143164"/>
                  <a:pt x="1234521" y="183975"/>
                  <a:pt x="1274618" y="235528"/>
                </a:cubicBezTo>
                <a:cubicBezTo>
                  <a:pt x="1326343" y="302032"/>
                  <a:pt x="1407620" y="427642"/>
                  <a:pt x="1496291" y="457200"/>
                </a:cubicBezTo>
                <a:lnTo>
                  <a:pt x="1537855" y="471055"/>
                </a:lnTo>
                <a:cubicBezTo>
                  <a:pt x="1713724" y="463408"/>
                  <a:pt x="1841272" y="483985"/>
                  <a:pt x="1995055" y="415637"/>
                </a:cubicBezTo>
                <a:cubicBezTo>
                  <a:pt x="2077202" y="379127"/>
                  <a:pt x="2152337" y="308819"/>
                  <a:pt x="2216727" y="249382"/>
                </a:cubicBezTo>
                <a:cubicBezTo>
                  <a:pt x="2240722" y="227233"/>
                  <a:pt x="2260726" y="200789"/>
                  <a:pt x="2286000" y="180110"/>
                </a:cubicBezTo>
                <a:cubicBezTo>
                  <a:pt x="2311775" y="159022"/>
                  <a:pt x="2340571" y="141825"/>
                  <a:pt x="2369127" y="124691"/>
                </a:cubicBezTo>
                <a:cubicBezTo>
                  <a:pt x="2386837" y="114065"/>
                  <a:pt x="2404952" y="103513"/>
                  <a:pt x="2424545" y="96982"/>
                </a:cubicBezTo>
                <a:cubicBezTo>
                  <a:pt x="2462622" y="84290"/>
                  <a:pt x="2577504" y="72667"/>
                  <a:pt x="2604655" y="69273"/>
                </a:cubicBezTo>
                <a:cubicBezTo>
                  <a:pt x="2673928" y="83128"/>
                  <a:pt x="2746184" y="86415"/>
                  <a:pt x="2812473" y="110837"/>
                </a:cubicBezTo>
                <a:cubicBezTo>
                  <a:pt x="2836987" y="119868"/>
                  <a:pt x="2850688" y="146595"/>
                  <a:pt x="2867891" y="166255"/>
                </a:cubicBezTo>
                <a:cubicBezTo>
                  <a:pt x="2902704" y="206041"/>
                  <a:pt x="2911588" y="241923"/>
                  <a:pt x="2964873" y="263237"/>
                </a:cubicBezTo>
                <a:cubicBezTo>
                  <a:pt x="2990955" y="273670"/>
                  <a:pt x="3019938" y="275815"/>
                  <a:pt x="3048000" y="277091"/>
                </a:cubicBezTo>
                <a:cubicBezTo>
                  <a:pt x="3223371" y="285062"/>
                  <a:pt x="3398982" y="286328"/>
                  <a:pt x="3574473" y="290946"/>
                </a:cubicBezTo>
                <a:cubicBezTo>
                  <a:pt x="3730670" y="322184"/>
                  <a:pt x="3540349" y="286679"/>
                  <a:pt x="3796145" y="318655"/>
                </a:cubicBezTo>
                <a:cubicBezTo>
                  <a:pt x="3819511" y="321576"/>
                  <a:pt x="3842106" y="329180"/>
                  <a:pt x="3865418" y="332510"/>
                </a:cubicBezTo>
                <a:cubicBezTo>
                  <a:pt x="3906817" y="338424"/>
                  <a:pt x="3948545" y="341746"/>
                  <a:pt x="3990109" y="346364"/>
                </a:cubicBezTo>
                <a:cubicBezTo>
                  <a:pt x="4043118" y="364034"/>
                  <a:pt x="4076312" y="377459"/>
                  <a:pt x="4128655" y="387928"/>
                </a:cubicBezTo>
                <a:cubicBezTo>
                  <a:pt x="4156201" y="393437"/>
                  <a:pt x="4184410" y="395466"/>
                  <a:pt x="4211782" y="401782"/>
                </a:cubicBezTo>
                <a:cubicBezTo>
                  <a:pt x="4244542" y="409342"/>
                  <a:pt x="4276278" y="420828"/>
                  <a:pt x="4308764" y="429491"/>
                </a:cubicBezTo>
                <a:cubicBezTo>
                  <a:pt x="4345561" y="439303"/>
                  <a:pt x="4383472" y="445157"/>
                  <a:pt x="4419600" y="457200"/>
                </a:cubicBezTo>
                <a:cubicBezTo>
                  <a:pt x="4748625" y="566876"/>
                  <a:pt x="4317178" y="447419"/>
                  <a:pt x="4599709" y="512619"/>
                </a:cubicBezTo>
                <a:cubicBezTo>
                  <a:pt x="4632469" y="520179"/>
                  <a:pt x="4663276" y="536615"/>
                  <a:pt x="4696691" y="540328"/>
                </a:cubicBezTo>
                <a:cubicBezTo>
                  <a:pt x="4788604" y="550540"/>
                  <a:pt x="4881418" y="549564"/>
                  <a:pt x="4973782" y="554182"/>
                </a:cubicBezTo>
                <a:lnTo>
                  <a:pt x="5666509" y="540328"/>
                </a:lnTo>
                <a:cubicBezTo>
                  <a:pt x="5871911" y="534104"/>
                  <a:pt x="5825430" y="542161"/>
                  <a:pt x="5943600" y="512619"/>
                </a:cubicBezTo>
                <a:cubicBezTo>
                  <a:pt x="5957455" y="503383"/>
                  <a:pt x="5972719" y="495972"/>
                  <a:pt x="5985164" y="484910"/>
                </a:cubicBezTo>
                <a:cubicBezTo>
                  <a:pt x="6030331" y="444761"/>
                  <a:pt x="6096602" y="363833"/>
                  <a:pt x="6151418" y="332510"/>
                </a:cubicBezTo>
                <a:cubicBezTo>
                  <a:pt x="6185677" y="312933"/>
                  <a:pt x="6224400" y="302080"/>
                  <a:pt x="6262255" y="290946"/>
                </a:cubicBezTo>
                <a:cubicBezTo>
                  <a:pt x="6344403" y="266785"/>
                  <a:pt x="6401874" y="261104"/>
                  <a:pt x="6483927" y="249382"/>
                </a:cubicBezTo>
                <a:cubicBezTo>
                  <a:pt x="6534727" y="254000"/>
                  <a:pt x="6586308" y="253233"/>
                  <a:pt x="6636327" y="263237"/>
                </a:cubicBezTo>
                <a:cubicBezTo>
                  <a:pt x="6710632" y="278098"/>
                  <a:pt x="6677068" y="290124"/>
                  <a:pt x="6719455" y="332510"/>
                </a:cubicBezTo>
                <a:cubicBezTo>
                  <a:pt x="6735783" y="348838"/>
                  <a:pt x="6756400" y="360219"/>
                  <a:pt x="6774873" y="374073"/>
                </a:cubicBezTo>
                <a:cubicBezTo>
                  <a:pt x="6825022" y="449297"/>
                  <a:pt x="6774210" y="390085"/>
                  <a:pt x="6871855" y="443346"/>
                </a:cubicBezTo>
                <a:cubicBezTo>
                  <a:pt x="7022688" y="525618"/>
                  <a:pt x="6880557" y="490494"/>
                  <a:pt x="7079673" y="512619"/>
                </a:cubicBezTo>
                <a:cubicBezTo>
                  <a:pt x="7176655" y="503383"/>
                  <a:pt x="7275360" y="505323"/>
                  <a:pt x="7370618" y="484910"/>
                </a:cubicBezTo>
                <a:cubicBezTo>
                  <a:pt x="7407025" y="477108"/>
                  <a:pt x="7433911" y="445345"/>
                  <a:pt x="7467600" y="429491"/>
                </a:cubicBezTo>
                <a:cubicBezTo>
                  <a:pt x="7512605" y="408312"/>
                  <a:pt x="7561140" y="395252"/>
                  <a:pt x="7606145" y="374073"/>
                </a:cubicBezTo>
                <a:cubicBezTo>
                  <a:pt x="7910472" y="230861"/>
                  <a:pt x="7519683" y="395567"/>
                  <a:pt x="7786255" y="277091"/>
                </a:cubicBezTo>
                <a:cubicBezTo>
                  <a:pt x="7811806" y="265735"/>
                  <a:pt x="7858081" y="255671"/>
                  <a:pt x="7883236" y="249382"/>
                </a:cubicBezTo>
                <a:cubicBezTo>
                  <a:pt x="7929418" y="254000"/>
                  <a:pt x="7976271" y="254135"/>
                  <a:pt x="8021782" y="263237"/>
                </a:cubicBezTo>
                <a:cubicBezTo>
                  <a:pt x="8058835" y="270648"/>
                  <a:pt x="8144777" y="319441"/>
                  <a:pt x="8174182" y="332510"/>
                </a:cubicBezTo>
                <a:cubicBezTo>
                  <a:pt x="8187527" y="338441"/>
                  <a:pt x="8202071" y="341236"/>
                  <a:pt x="8215745" y="346364"/>
                </a:cubicBezTo>
                <a:cubicBezTo>
                  <a:pt x="8239031" y="355096"/>
                  <a:pt x="8261646" y="365574"/>
                  <a:pt x="8285018" y="374073"/>
                </a:cubicBezTo>
                <a:cubicBezTo>
                  <a:pt x="8312467" y="384055"/>
                  <a:pt x="8339116" y="398556"/>
                  <a:pt x="8368145" y="401782"/>
                </a:cubicBezTo>
                <a:cubicBezTo>
                  <a:pt x="8699434" y="438593"/>
                  <a:pt x="8451027" y="414708"/>
                  <a:pt x="9116291" y="429491"/>
                </a:cubicBezTo>
                <a:cubicBezTo>
                  <a:pt x="9346673" y="450436"/>
                  <a:pt x="9552031" y="471055"/>
                  <a:pt x="9795164" y="471055"/>
                </a:cubicBezTo>
                <a:lnTo>
                  <a:pt x="10363200" y="471055"/>
                </a:ln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 flipH="1">
            <a:off x="-277091" y="5890279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 flipH="1">
            <a:off x="-242454" y="5977795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 flipH="1">
            <a:off x="-561108" y="6367158"/>
            <a:ext cx="10363200" cy="554182"/>
          </a:xfrm>
          <a:custGeom>
            <a:avLst/>
            <a:gdLst>
              <a:gd name="connsiteX0" fmla="*/ 0 w 10363200"/>
              <a:gd name="connsiteY0" fmla="*/ 346364 h 554182"/>
              <a:gd name="connsiteX1" fmla="*/ 152400 w 10363200"/>
              <a:gd name="connsiteY1" fmla="*/ 304800 h 554182"/>
              <a:gd name="connsiteX2" fmla="*/ 249382 w 10363200"/>
              <a:gd name="connsiteY2" fmla="*/ 221673 h 554182"/>
              <a:gd name="connsiteX3" fmla="*/ 706582 w 10363200"/>
              <a:gd name="connsiteY3" fmla="*/ 41564 h 554182"/>
              <a:gd name="connsiteX4" fmla="*/ 845127 w 10363200"/>
              <a:gd name="connsiteY4" fmla="*/ 0 h 554182"/>
              <a:gd name="connsiteX5" fmla="*/ 983673 w 10363200"/>
              <a:gd name="connsiteY5" fmla="*/ 13855 h 554182"/>
              <a:gd name="connsiteX6" fmla="*/ 1052945 w 10363200"/>
              <a:gd name="connsiteY6" fmla="*/ 55419 h 554182"/>
              <a:gd name="connsiteX7" fmla="*/ 1136073 w 10363200"/>
              <a:gd name="connsiteY7" fmla="*/ 96982 h 554182"/>
              <a:gd name="connsiteX8" fmla="*/ 1274618 w 10363200"/>
              <a:gd name="connsiteY8" fmla="*/ 235528 h 554182"/>
              <a:gd name="connsiteX9" fmla="*/ 1496291 w 10363200"/>
              <a:gd name="connsiteY9" fmla="*/ 457200 h 554182"/>
              <a:gd name="connsiteX10" fmla="*/ 1537855 w 10363200"/>
              <a:gd name="connsiteY10" fmla="*/ 471055 h 554182"/>
              <a:gd name="connsiteX11" fmla="*/ 1995055 w 10363200"/>
              <a:gd name="connsiteY11" fmla="*/ 415637 h 554182"/>
              <a:gd name="connsiteX12" fmla="*/ 2216727 w 10363200"/>
              <a:gd name="connsiteY12" fmla="*/ 249382 h 554182"/>
              <a:gd name="connsiteX13" fmla="*/ 2286000 w 10363200"/>
              <a:gd name="connsiteY13" fmla="*/ 180110 h 554182"/>
              <a:gd name="connsiteX14" fmla="*/ 2369127 w 10363200"/>
              <a:gd name="connsiteY14" fmla="*/ 124691 h 554182"/>
              <a:gd name="connsiteX15" fmla="*/ 2424545 w 10363200"/>
              <a:gd name="connsiteY15" fmla="*/ 96982 h 554182"/>
              <a:gd name="connsiteX16" fmla="*/ 2604655 w 10363200"/>
              <a:gd name="connsiteY16" fmla="*/ 69273 h 554182"/>
              <a:gd name="connsiteX17" fmla="*/ 2812473 w 10363200"/>
              <a:gd name="connsiteY17" fmla="*/ 110837 h 554182"/>
              <a:gd name="connsiteX18" fmla="*/ 2867891 w 10363200"/>
              <a:gd name="connsiteY18" fmla="*/ 166255 h 554182"/>
              <a:gd name="connsiteX19" fmla="*/ 2964873 w 10363200"/>
              <a:gd name="connsiteY19" fmla="*/ 263237 h 554182"/>
              <a:gd name="connsiteX20" fmla="*/ 3048000 w 10363200"/>
              <a:gd name="connsiteY20" fmla="*/ 277091 h 554182"/>
              <a:gd name="connsiteX21" fmla="*/ 3574473 w 10363200"/>
              <a:gd name="connsiteY21" fmla="*/ 290946 h 554182"/>
              <a:gd name="connsiteX22" fmla="*/ 3796145 w 10363200"/>
              <a:gd name="connsiteY22" fmla="*/ 318655 h 554182"/>
              <a:gd name="connsiteX23" fmla="*/ 3865418 w 10363200"/>
              <a:gd name="connsiteY23" fmla="*/ 332510 h 554182"/>
              <a:gd name="connsiteX24" fmla="*/ 3990109 w 10363200"/>
              <a:gd name="connsiteY24" fmla="*/ 346364 h 554182"/>
              <a:gd name="connsiteX25" fmla="*/ 4128655 w 10363200"/>
              <a:gd name="connsiteY25" fmla="*/ 387928 h 554182"/>
              <a:gd name="connsiteX26" fmla="*/ 4211782 w 10363200"/>
              <a:gd name="connsiteY26" fmla="*/ 401782 h 554182"/>
              <a:gd name="connsiteX27" fmla="*/ 4308764 w 10363200"/>
              <a:gd name="connsiteY27" fmla="*/ 429491 h 554182"/>
              <a:gd name="connsiteX28" fmla="*/ 4419600 w 10363200"/>
              <a:gd name="connsiteY28" fmla="*/ 457200 h 554182"/>
              <a:gd name="connsiteX29" fmla="*/ 4599709 w 10363200"/>
              <a:gd name="connsiteY29" fmla="*/ 512619 h 554182"/>
              <a:gd name="connsiteX30" fmla="*/ 4696691 w 10363200"/>
              <a:gd name="connsiteY30" fmla="*/ 540328 h 554182"/>
              <a:gd name="connsiteX31" fmla="*/ 4973782 w 10363200"/>
              <a:gd name="connsiteY31" fmla="*/ 554182 h 554182"/>
              <a:gd name="connsiteX32" fmla="*/ 5666509 w 10363200"/>
              <a:gd name="connsiteY32" fmla="*/ 540328 h 554182"/>
              <a:gd name="connsiteX33" fmla="*/ 5943600 w 10363200"/>
              <a:gd name="connsiteY33" fmla="*/ 512619 h 554182"/>
              <a:gd name="connsiteX34" fmla="*/ 5985164 w 10363200"/>
              <a:gd name="connsiteY34" fmla="*/ 484910 h 554182"/>
              <a:gd name="connsiteX35" fmla="*/ 6151418 w 10363200"/>
              <a:gd name="connsiteY35" fmla="*/ 332510 h 554182"/>
              <a:gd name="connsiteX36" fmla="*/ 6262255 w 10363200"/>
              <a:gd name="connsiteY36" fmla="*/ 290946 h 554182"/>
              <a:gd name="connsiteX37" fmla="*/ 6483927 w 10363200"/>
              <a:gd name="connsiteY37" fmla="*/ 249382 h 554182"/>
              <a:gd name="connsiteX38" fmla="*/ 6636327 w 10363200"/>
              <a:gd name="connsiteY38" fmla="*/ 263237 h 554182"/>
              <a:gd name="connsiteX39" fmla="*/ 6719455 w 10363200"/>
              <a:gd name="connsiteY39" fmla="*/ 332510 h 554182"/>
              <a:gd name="connsiteX40" fmla="*/ 6774873 w 10363200"/>
              <a:gd name="connsiteY40" fmla="*/ 374073 h 554182"/>
              <a:gd name="connsiteX41" fmla="*/ 6871855 w 10363200"/>
              <a:gd name="connsiteY41" fmla="*/ 443346 h 554182"/>
              <a:gd name="connsiteX42" fmla="*/ 7079673 w 10363200"/>
              <a:gd name="connsiteY42" fmla="*/ 512619 h 554182"/>
              <a:gd name="connsiteX43" fmla="*/ 7370618 w 10363200"/>
              <a:gd name="connsiteY43" fmla="*/ 484910 h 554182"/>
              <a:gd name="connsiteX44" fmla="*/ 7467600 w 10363200"/>
              <a:gd name="connsiteY44" fmla="*/ 429491 h 554182"/>
              <a:gd name="connsiteX45" fmla="*/ 7606145 w 10363200"/>
              <a:gd name="connsiteY45" fmla="*/ 374073 h 554182"/>
              <a:gd name="connsiteX46" fmla="*/ 7786255 w 10363200"/>
              <a:gd name="connsiteY46" fmla="*/ 277091 h 554182"/>
              <a:gd name="connsiteX47" fmla="*/ 7883236 w 10363200"/>
              <a:gd name="connsiteY47" fmla="*/ 249382 h 554182"/>
              <a:gd name="connsiteX48" fmla="*/ 8021782 w 10363200"/>
              <a:gd name="connsiteY48" fmla="*/ 263237 h 554182"/>
              <a:gd name="connsiteX49" fmla="*/ 8174182 w 10363200"/>
              <a:gd name="connsiteY49" fmla="*/ 332510 h 554182"/>
              <a:gd name="connsiteX50" fmla="*/ 8215745 w 10363200"/>
              <a:gd name="connsiteY50" fmla="*/ 346364 h 554182"/>
              <a:gd name="connsiteX51" fmla="*/ 8285018 w 10363200"/>
              <a:gd name="connsiteY51" fmla="*/ 374073 h 554182"/>
              <a:gd name="connsiteX52" fmla="*/ 8368145 w 10363200"/>
              <a:gd name="connsiteY52" fmla="*/ 401782 h 554182"/>
              <a:gd name="connsiteX53" fmla="*/ 9116291 w 10363200"/>
              <a:gd name="connsiteY53" fmla="*/ 429491 h 554182"/>
              <a:gd name="connsiteX54" fmla="*/ 9795164 w 10363200"/>
              <a:gd name="connsiteY54" fmla="*/ 471055 h 554182"/>
              <a:gd name="connsiteX55" fmla="*/ 10363200 w 10363200"/>
              <a:gd name="connsiteY55" fmla="*/ 471055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363200" h="554182">
                <a:moveTo>
                  <a:pt x="0" y="346364"/>
                </a:moveTo>
                <a:cubicBezTo>
                  <a:pt x="50218" y="337995"/>
                  <a:pt x="107898" y="334468"/>
                  <a:pt x="152400" y="304800"/>
                </a:cubicBezTo>
                <a:cubicBezTo>
                  <a:pt x="187827" y="281182"/>
                  <a:pt x="211814" y="241709"/>
                  <a:pt x="249382" y="221673"/>
                </a:cubicBezTo>
                <a:cubicBezTo>
                  <a:pt x="484237" y="96417"/>
                  <a:pt x="510389" y="102875"/>
                  <a:pt x="706582" y="41564"/>
                </a:cubicBezTo>
                <a:cubicBezTo>
                  <a:pt x="841507" y="-600"/>
                  <a:pt x="739382" y="26437"/>
                  <a:pt x="845127" y="0"/>
                </a:cubicBezTo>
                <a:cubicBezTo>
                  <a:pt x="891309" y="4618"/>
                  <a:pt x="938828" y="1896"/>
                  <a:pt x="983673" y="13855"/>
                </a:cubicBezTo>
                <a:cubicBezTo>
                  <a:pt x="1009692" y="20794"/>
                  <a:pt x="1029305" y="42524"/>
                  <a:pt x="1052945" y="55419"/>
                </a:cubicBezTo>
                <a:cubicBezTo>
                  <a:pt x="1080142" y="70254"/>
                  <a:pt x="1108364" y="83128"/>
                  <a:pt x="1136073" y="96982"/>
                </a:cubicBezTo>
                <a:cubicBezTo>
                  <a:pt x="1182255" y="143164"/>
                  <a:pt x="1234521" y="183975"/>
                  <a:pt x="1274618" y="235528"/>
                </a:cubicBezTo>
                <a:cubicBezTo>
                  <a:pt x="1326343" y="302032"/>
                  <a:pt x="1407620" y="427642"/>
                  <a:pt x="1496291" y="457200"/>
                </a:cubicBezTo>
                <a:lnTo>
                  <a:pt x="1537855" y="471055"/>
                </a:lnTo>
                <a:cubicBezTo>
                  <a:pt x="1713724" y="463408"/>
                  <a:pt x="1841272" y="483985"/>
                  <a:pt x="1995055" y="415637"/>
                </a:cubicBezTo>
                <a:cubicBezTo>
                  <a:pt x="2077202" y="379127"/>
                  <a:pt x="2152337" y="308819"/>
                  <a:pt x="2216727" y="249382"/>
                </a:cubicBezTo>
                <a:cubicBezTo>
                  <a:pt x="2240722" y="227233"/>
                  <a:pt x="2260726" y="200789"/>
                  <a:pt x="2286000" y="180110"/>
                </a:cubicBezTo>
                <a:cubicBezTo>
                  <a:pt x="2311775" y="159022"/>
                  <a:pt x="2340571" y="141825"/>
                  <a:pt x="2369127" y="124691"/>
                </a:cubicBezTo>
                <a:cubicBezTo>
                  <a:pt x="2386837" y="114065"/>
                  <a:pt x="2404952" y="103513"/>
                  <a:pt x="2424545" y="96982"/>
                </a:cubicBezTo>
                <a:cubicBezTo>
                  <a:pt x="2462622" y="84290"/>
                  <a:pt x="2577504" y="72667"/>
                  <a:pt x="2604655" y="69273"/>
                </a:cubicBezTo>
                <a:cubicBezTo>
                  <a:pt x="2673928" y="83128"/>
                  <a:pt x="2746184" y="86415"/>
                  <a:pt x="2812473" y="110837"/>
                </a:cubicBezTo>
                <a:cubicBezTo>
                  <a:pt x="2836987" y="119868"/>
                  <a:pt x="2850688" y="146595"/>
                  <a:pt x="2867891" y="166255"/>
                </a:cubicBezTo>
                <a:cubicBezTo>
                  <a:pt x="2902704" y="206041"/>
                  <a:pt x="2911588" y="241923"/>
                  <a:pt x="2964873" y="263237"/>
                </a:cubicBezTo>
                <a:cubicBezTo>
                  <a:pt x="2990955" y="273670"/>
                  <a:pt x="3019938" y="275815"/>
                  <a:pt x="3048000" y="277091"/>
                </a:cubicBezTo>
                <a:cubicBezTo>
                  <a:pt x="3223371" y="285062"/>
                  <a:pt x="3398982" y="286328"/>
                  <a:pt x="3574473" y="290946"/>
                </a:cubicBezTo>
                <a:cubicBezTo>
                  <a:pt x="3730670" y="322184"/>
                  <a:pt x="3540349" y="286679"/>
                  <a:pt x="3796145" y="318655"/>
                </a:cubicBezTo>
                <a:cubicBezTo>
                  <a:pt x="3819511" y="321576"/>
                  <a:pt x="3842106" y="329180"/>
                  <a:pt x="3865418" y="332510"/>
                </a:cubicBezTo>
                <a:cubicBezTo>
                  <a:pt x="3906817" y="338424"/>
                  <a:pt x="3948545" y="341746"/>
                  <a:pt x="3990109" y="346364"/>
                </a:cubicBezTo>
                <a:cubicBezTo>
                  <a:pt x="4043118" y="364034"/>
                  <a:pt x="4076312" y="377459"/>
                  <a:pt x="4128655" y="387928"/>
                </a:cubicBezTo>
                <a:cubicBezTo>
                  <a:pt x="4156201" y="393437"/>
                  <a:pt x="4184410" y="395466"/>
                  <a:pt x="4211782" y="401782"/>
                </a:cubicBezTo>
                <a:cubicBezTo>
                  <a:pt x="4244542" y="409342"/>
                  <a:pt x="4276278" y="420828"/>
                  <a:pt x="4308764" y="429491"/>
                </a:cubicBezTo>
                <a:cubicBezTo>
                  <a:pt x="4345561" y="439303"/>
                  <a:pt x="4383472" y="445157"/>
                  <a:pt x="4419600" y="457200"/>
                </a:cubicBezTo>
                <a:cubicBezTo>
                  <a:pt x="4748625" y="566876"/>
                  <a:pt x="4317178" y="447419"/>
                  <a:pt x="4599709" y="512619"/>
                </a:cubicBezTo>
                <a:cubicBezTo>
                  <a:pt x="4632469" y="520179"/>
                  <a:pt x="4663276" y="536615"/>
                  <a:pt x="4696691" y="540328"/>
                </a:cubicBezTo>
                <a:cubicBezTo>
                  <a:pt x="4788604" y="550540"/>
                  <a:pt x="4881418" y="549564"/>
                  <a:pt x="4973782" y="554182"/>
                </a:cubicBezTo>
                <a:lnTo>
                  <a:pt x="5666509" y="540328"/>
                </a:lnTo>
                <a:cubicBezTo>
                  <a:pt x="5871911" y="534104"/>
                  <a:pt x="5825430" y="542161"/>
                  <a:pt x="5943600" y="512619"/>
                </a:cubicBezTo>
                <a:cubicBezTo>
                  <a:pt x="5957455" y="503383"/>
                  <a:pt x="5972719" y="495972"/>
                  <a:pt x="5985164" y="484910"/>
                </a:cubicBezTo>
                <a:cubicBezTo>
                  <a:pt x="6030331" y="444761"/>
                  <a:pt x="6096602" y="363833"/>
                  <a:pt x="6151418" y="332510"/>
                </a:cubicBezTo>
                <a:cubicBezTo>
                  <a:pt x="6185677" y="312933"/>
                  <a:pt x="6224400" y="302080"/>
                  <a:pt x="6262255" y="290946"/>
                </a:cubicBezTo>
                <a:cubicBezTo>
                  <a:pt x="6344403" y="266785"/>
                  <a:pt x="6401874" y="261104"/>
                  <a:pt x="6483927" y="249382"/>
                </a:cubicBezTo>
                <a:cubicBezTo>
                  <a:pt x="6534727" y="254000"/>
                  <a:pt x="6586308" y="253233"/>
                  <a:pt x="6636327" y="263237"/>
                </a:cubicBezTo>
                <a:cubicBezTo>
                  <a:pt x="6710632" y="278098"/>
                  <a:pt x="6677068" y="290124"/>
                  <a:pt x="6719455" y="332510"/>
                </a:cubicBezTo>
                <a:cubicBezTo>
                  <a:pt x="6735783" y="348838"/>
                  <a:pt x="6756400" y="360219"/>
                  <a:pt x="6774873" y="374073"/>
                </a:cubicBezTo>
                <a:cubicBezTo>
                  <a:pt x="6825022" y="449297"/>
                  <a:pt x="6774210" y="390085"/>
                  <a:pt x="6871855" y="443346"/>
                </a:cubicBezTo>
                <a:cubicBezTo>
                  <a:pt x="7022688" y="525618"/>
                  <a:pt x="6880557" y="490494"/>
                  <a:pt x="7079673" y="512619"/>
                </a:cubicBezTo>
                <a:cubicBezTo>
                  <a:pt x="7176655" y="503383"/>
                  <a:pt x="7275360" y="505323"/>
                  <a:pt x="7370618" y="484910"/>
                </a:cubicBezTo>
                <a:cubicBezTo>
                  <a:pt x="7407025" y="477108"/>
                  <a:pt x="7433911" y="445345"/>
                  <a:pt x="7467600" y="429491"/>
                </a:cubicBezTo>
                <a:cubicBezTo>
                  <a:pt x="7512605" y="408312"/>
                  <a:pt x="7561140" y="395252"/>
                  <a:pt x="7606145" y="374073"/>
                </a:cubicBezTo>
                <a:cubicBezTo>
                  <a:pt x="7910472" y="230861"/>
                  <a:pt x="7519683" y="395567"/>
                  <a:pt x="7786255" y="277091"/>
                </a:cubicBezTo>
                <a:cubicBezTo>
                  <a:pt x="7811806" y="265735"/>
                  <a:pt x="7858081" y="255671"/>
                  <a:pt x="7883236" y="249382"/>
                </a:cubicBezTo>
                <a:cubicBezTo>
                  <a:pt x="7929418" y="254000"/>
                  <a:pt x="7976271" y="254135"/>
                  <a:pt x="8021782" y="263237"/>
                </a:cubicBezTo>
                <a:cubicBezTo>
                  <a:pt x="8058835" y="270648"/>
                  <a:pt x="8144777" y="319441"/>
                  <a:pt x="8174182" y="332510"/>
                </a:cubicBezTo>
                <a:cubicBezTo>
                  <a:pt x="8187527" y="338441"/>
                  <a:pt x="8202071" y="341236"/>
                  <a:pt x="8215745" y="346364"/>
                </a:cubicBezTo>
                <a:cubicBezTo>
                  <a:pt x="8239031" y="355096"/>
                  <a:pt x="8261646" y="365574"/>
                  <a:pt x="8285018" y="374073"/>
                </a:cubicBezTo>
                <a:cubicBezTo>
                  <a:pt x="8312467" y="384055"/>
                  <a:pt x="8339116" y="398556"/>
                  <a:pt x="8368145" y="401782"/>
                </a:cubicBezTo>
                <a:cubicBezTo>
                  <a:pt x="8699434" y="438593"/>
                  <a:pt x="8451027" y="414708"/>
                  <a:pt x="9116291" y="429491"/>
                </a:cubicBezTo>
                <a:cubicBezTo>
                  <a:pt x="9346673" y="450436"/>
                  <a:pt x="9552031" y="471055"/>
                  <a:pt x="9795164" y="471055"/>
                </a:cubicBezTo>
                <a:lnTo>
                  <a:pt x="10363200" y="471055"/>
                </a:ln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 flipH="1">
            <a:off x="0" y="6645325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 flipH="1">
            <a:off x="55419" y="6895066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2" descr="http://www.clker.com/cliparts/9/s/m/9/1/N/apokalyps-jpeg-hi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19" y="304800"/>
            <a:ext cx="8637030" cy="6247237"/>
          </a:xfrm>
          <a:prstGeom prst="rect">
            <a:avLst/>
          </a:prstGeom>
          <a:noFill/>
          <a:effectLst>
            <a:outerShdw blurRad="165100" dist="254000" dir="18900000" algn="bl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987416"/>
            <a:ext cx="5712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Intuitive" pitchFamily="2" charset="0"/>
              </a:rPr>
              <a:t>A sentence is a </a:t>
            </a:r>
            <a:r>
              <a:rPr lang="en-US" sz="4000" dirty="0" smtClean="0">
                <a:ln w="6350">
                  <a:solidFill>
                    <a:schemeClr val="tx1"/>
                  </a:solidFill>
                </a:ln>
                <a:solidFill>
                  <a:srgbClr val="006C92"/>
                </a:solidFill>
                <a:latin typeface="Intuitive" pitchFamily="2" charset="0"/>
              </a:rPr>
              <a:t>whole</a:t>
            </a:r>
            <a:r>
              <a:rPr lang="en-US" sz="3200" dirty="0" smtClean="0">
                <a:latin typeface="Intuitive" pitchFamily="2" charset="0"/>
              </a:rPr>
              <a:t> thought.</a:t>
            </a:r>
            <a:endParaRPr lang="en-US" sz="3200" dirty="0">
              <a:latin typeface="Intuitive" pitchFamily="2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791199" y="1796081"/>
            <a:ext cx="2119275" cy="2081519"/>
          </a:xfrm>
          <a:prstGeom prst="ellipse">
            <a:avLst/>
          </a:prstGeom>
          <a:solidFill>
            <a:srgbClr val="0070C0"/>
          </a:solidFill>
          <a:ln w="76200"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GungsuhChe" pitchFamily="49" charset="-127"/>
                <a:ea typeface="GungsuhChe" pitchFamily="49" charset="-127"/>
              </a:rPr>
              <a:t>Complete</a:t>
            </a:r>
          </a:p>
          <a:p>
            <a:pPr algn="ctr"/>
            <a:r>
              <a:rPr lang="en-US" sz="2400" dirty="0" smtClean="0">
                <a:latin typeface="GungsuhChe" pitchFamily="49" charset="-127"/>
                <a:ea typeface="GungsuhChe" pitchFamily="49" charset="-127"/>
              </a:rPr>
              <a:t>Sentence</a:t>
            </a:r>
            <a:endParaRPr lang="en-US" sz="2400" dirty="0"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5791" y="2060747"/>
            <a:ext cx="45432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latin typeface="HelloDoodlePrint" pitchFamily="2" charset="0"/>
                <a:ea typeface="HelloDoodlePrint" pitchFamily="2" charset="0"/>
              </a:rPr>
              <a:t>The tall tree with many branches</a:t>
            </a:r>
            <a:endParaRPr lang="en-US" sz="2100" dirty="0">
              <a:latin typeface="HelloDoodlePrint" pitchFamily="2" charset="0"/>
              <a:ea typeface="HelloDoodle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6857" y="2747921"/>
            <a:ext cx="4541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Intuitive" pitchFamily="2" charset="0"/>
              </a:rPr>
              <a:t>Uh oh, that’s not a whole thought.</a:t>
            </a:r>
            <a:endParaRPr lang="en-US" sz="2400" dirty="0">
              <a:latin typeface="Intuitive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76127" y="3970586"/>
            <a:ext cx="31598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HelloDoodlePrint" pitchFamily="2" charset="0"/>
                <a:ea typeface="HelloDoodlePrint" pitchFamily="2" charset="0"/>
              </a:rPr>
              <a:t>p</a:t>
            </a:r>
            <a:r>
              <a:rPr lang="en-US" sz="2100" dirty="0" smtClean="0">
                <a:latin typeface="HelloDoodlePrint" pitchFamily="2" charset="0"/>
                <a:ea typeface="HelloDoodlePrint" pitchFamily="2" charset="0"/>
              </a:rPr>
              <a:t>layed in the wet sand.</a:t>
            </a:r>
            <a:endParaRPr lang="en-US" sz="2100" dirty="0">
              <a:latin typeface="HelloDoodlePrint" pitchFamily="2" charset="0"/>
              <a:ea typeface="HelloDoodlePrint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36857" y="4646628"/>
            <a:ext cx="4278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Intuitive" pitchFamily="2" charset="0"/>
              </a:rPr>
              <a:t>Oh my goodness, neither is that.</a:t>
            </a:r>
            <a:endParaRPr lang="en-US" sz="2400" dirty="0">
              <a:latin typeface="Intuitive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25791" y="1997565"/>
            <a:ext cx="4501553" cy="5403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925791" y="3877600"/>
            <a:ext cx="3223645" cy="56344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2266510">
            <a:off x="3124239" y="1621358"/>
            <a:ext cx="114300" cy="12788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rot="19401279">
            <a:off x="3103637" y="1590966"/>
            <a:ext cx="114300" cy="12788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rot="2266510">
            <a:off x="2432854" y="3550270"/>
            <a:ext cx="114300" cy="12788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 rot="19401279">
            <a:off x="2412252" y="3519878"/>
            <a:ext cx="114300" cy="12788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758063" y="167273"/>
            <a:ext cx="2309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ckUpSticks" pitchFamily="2" charset="0"/>
                <a:ea typeface="PickUpSticks" pitchFamily="2" charset="0"/>
              </a:rPr>
              <a:t>Subjects and Predicates: Introduction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ickUpSticks" pitchFamily="2" charset="0"/>
              <a:ea typeface="PickUpSticks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03217" y="6555923"/>
            <a:ext cx="2988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ckUpSticks" pitchFamily="2" charset="0"/>
                <a:ea typeface="PickUpSticks" pitchFamily="2" charset="0"/>
              </a:rPr>
              <a:t>Copyright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ckUpSticks" pitchFamily="2" charset="0"/>
                <a:ea typeface="PickUpSticks" pitchFamily="2" charset="0"/>
                <a:cs typeface="Times New Roman"/>
              </a:rPr>
              <a:t>© 2013 by Michael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ckUpSticks" pitchFamily="2" charset="0"/>
                <a:ea typeface="PickUpSticks" pitchFamily="2" charset="0"/>
                <a:cs typeface="Times New Roman"/>
              </a:rPr>
              <a:t>Friermood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ickUpSticks" pitchFamily="2" charset="0"/>
              <a:ea typeface="PickUpStick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90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" grpId="0"/>
      <p:bldP spid="4" grpId="0"/>
      <p:bldP spid="50" grpId="0"/>
      <p:bldP spid="51" grpId="0"/>
      <p:bldP spid="15" grpId="0" animBg="1"/>
      <p:bldP spid="52" grpId="0" animBg="1"/>
      <p:bldP spid="16" grpId="0" animBg="1"/>
      <p:bldP spid="53" grpId="0" animBg="1"/>
      <p:bldP spid="54" grpId="0" animBg="1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-235524" y="-206744"/>
            <a:ext cx="9545781" cy="71984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381000" y="1374110"/>
            <a:ext cx="10848109" cy="623455"/>
          </a:xfrm>
          <a:custGeom>
            <a:avLst/>
            <a:gdLst>
              <a:gd name="connsiteX0" fmla="*/ 0 w 10848109"/>
              <a:gd name="connsiteY0" fmla="*/ 360219 h 623455"/>
              <a:gd name="connsiteX1" fmla="*/ 207818 w 10848109"/>
              <a:gd name="connsiteY1" fmla="*/ 346364 h 623455"/>
              <a:gd name="connsiteX2" fmla="*/ 415636 w 10848109"/>
              <a:gd name="connsiteY2" fmla="*/ 304800 h 623455"/>
              <a:gd name="connsiteX3" fmla="*/ 554182 w 10848109"/>
              <a:gd name="connsiteY3" fmla="*/ 290946 h 623455"/>
              <a:gd name="connsiteX4" fmla="*/ 665018 w 10848109"/>
              <a:gd name="connsiteY4" fmla="*/ 249382 h 623455"/>
              <a:gd name="connsiteX5" fmla="*/ 762000 w 10848109"/>
              <a:gd name="connsiteY5" fmla="*/ 193964 h 623455"/>
              <a:gd name="connsiteX6" fmla="*/ 1094509 w 10848109"/>
              <a:gd name="connsiteY6" fmla="*/ 124691 h 623455"/>
              <a:gd name="connsiteX7" fmla="*/ 1551709 w 10848109"/>
              <a:gd name="connsiteY7" fmla="*/ 152400 h 623455"/>
              <a:gd name="connsiteX8" fmla="*/ 1662545 w 10848109"/>
              <a:gd name="connsiteY8" fmla="*/ 193964 h 623455"/>
              <a:gd name="connsiteX9" fmla="*/ 1787236 w 10848109"/>
              <a:gd name="connsiteY9" fmla="*/ 235528 h 623455"/>
              <a:gd name="connsiteX10" fmla="*/ 1939636 w 10848109"/>
              <a:gd name="connsiteY10" fmla="*/ 263237 h 623455"/>
              <a:gd name="connsiteX11" fmla="*/ 2119745 w 10848109"/>
              <a:gd name="connsiteY11" fmla="*/ 304800 h 623455"/>
              <a:gd name="connsiteX12" fmla="*/ 2410691 w 10848109"/>
              <a:gd name="connsiteY12" fmla="*/ 387928 h 623455"/>
              <a:gd name="connsiteX13" fmla="*/ 2507673 w 10848109"/>
              <a:gd name="connsiteY13" fmla="*/ 415637 h 623455"/>
              <a:gd name="connsiteX14" fmla="*/ 2743200 w 10848109"/>
              <a:gd name="connsiteY14" fmla="*/ 498764 h 623455"/>
              <a:gd name="connsiteX15" fmla="*/ 2964873 w 10848109"/>
              <a:gd name="connsiteY15" fmla="*/ 554182 h 623455"/>
              <a:gd name="connsiteX16" fmla="*/ 3186545 w 10848109"/>
              <a:gd name="connsiteY16" fmla="*/ 581891 h 623455"/>
              <a:gd name="connsiteX17" fmla="*/ 3255818 w 10848109"/>
              <a:gd name="connsiteY17" fmla="*/ 595746 h 623455"/>
              <a:gd name="connsiteX18" fmla="*/ 3906982 w 10848109"/>
              <a:gd name="connsiteY18" fmla="*/ 526473 h 623455"/>
              <a:gd name="connsiteX19" fmla="*/ 4073236 w 10848109"/>
              <a:gd name="connsiteY19" fmla="*/ 484909 h 623455"/>
              <a:gd name="connsiteX20" fmla="*/ 4197927 w 10848109"/>
              <a:gd name="connsiteY20" fmla="*/ 457200 h 623455"/>
              <a:gd name="connsiteX21" fmla="*/ 4308764 w 10848109"/>
              <a:gd name="connsiteY21" fmla="*/ 429491 h 623455"/>
              <a:gd name="connsiteX22" fmla="*/ 4419600 w 10848109"/>
              <a:gd name="connsiteY22" fmla="*/ 415637 h 623455"/>
              <a:gd name="connsiteX23" fmla="*/ 4682836 w 10848109"/>
              <a:gd name="connsiteY23" fmla="*/ 360219 h 623455"/>
              <a:gd name="connsiteX24" fmla="*/ 4793673 w 10848109"/>
              <a:gd name="connsiteY24" fmla="*/ 346364 h 623455"/>
              <a:gd name="connsiteX25" fmla="*/ 5084618 w 10848109"/>
              <a:gd name="connsiteY25" fmla="*/ 318655 h 623455"/>
              <a:gd name="connsiteX26" fmla="*/ 5874327 w 10848109"/>
              <a:gd name="connsiteY26" fmla="*/ 332509 h 623455"/>
              <a:gd name="connsiteX27" fmla="*/ 6040582 w 10848109"/>
              <a:gd name="connsiteY27" fmla="*/ 304800 h 623455"/>
              <a:gd name="connsiteX28" fmla="*/ 6289964 w 10848109"/>
              <a:gd name="connsiteY28" fmla="*/ 207819 h 623455"/>
              <a:gd name="connsiteX29" fmla="*/ 6386945 w 10848109"/>
              <a:gd name="connsiteY29" fmla="*/ 180109 h 623455"/>
              <a:gd name="connsiteX30" fmla="*/ 6844145 w 10848109"/>
              <a:gd name="connsiteY30" fmla="*/ 207819 h 623455"/>
              <a:gd name="connsiteX31" fmla="*/ 6954982 w 10848109"/>
              <a:gd name="connsiteY31" fmla="*/ 290946 h 623455"/>
              <a:gd name="connsiteX32" fmla="*/ 7148945 w 10848109"/>
              <a:gd name="connsiteY32" fmla="*/ 415637 h 623455"/>
              <a:gd name="connsiteX33" fmla="*/ 7204364 w 10848109"/>
              <a:gd name="connsiteY33" fmla="*/ 471055 h 623455"/>
              <a:gd name="connsiteX34" fmla="*/ 7356764 w 10848109"/>
              <a:gd name="connsiteY34" fmla="*/ 540328 h 623455"/>
              <a:gd name="connsiteX35" fmla="*/ 7439891 w 10848109"/>
              <a:gd name="connsiteY35" fmla="*/ 581891 h 623455"/>
              <a:gd name="connsiteX36" fmla="*/ 7661564 w 10848109"/>
              <a:gd name="connsiteY36" fmla="*/ 623455 h 623455"/>
              <a:gd name="connsiteX37" fmla="*/ 8257309 w 10848109"/>
              <a:gd name="connsiteY37" fmla="*/ 554182 h 623455"/>
              <a:gd name="connsiteX38" fmla="*/ 8575964 w 10848109"/>
              <a:gd name="connsiteY38" fmla="*/ 415637 h 623455"/>
              <a:gd name="connsiteX39" fmla="*/ 8700655 w 10848109"/>
              <a:gd name="connsiteY39" fmla="*/ 318655 h 623455"/>
              <a:gd name="connsiteX40" fmla="*/ 8825345 w 10848109"/>
              <a:gd name="connsiteY40" fmla="*/ 235528 h 623455"/>
              <a:gd name="connsiteX41" fmla="*/ 9005455 w 10848109"/>
              <a:gd name="connsiteY41" fmla="*/ 96982 h 623455"/>
              <a:gd name="connsiteX42" fmla="*/ 9199418 w 10848109"/>
              <a:gd name="connsiteY42" fmla="*/ 41564 h 623455"/>
              <a:gd name="connsiteX43" fmla="*/ 9393382 w 10848109"/>
              <a:gd name="connsiteY43" fmla="*/ 0 h 623455"/>
              <a:gd name="connsiteX44" fmla="*/ 9670473 w 10848109"/>
              <a:gd name="connsiteY44" fmla="*/ 41564 h 623455"/>
              <a:gd name="connsiteX45" fmla="*/ 9739745 w 10848109"/>
              <a:gd name="connsiteY45" fmla="*/ 83128 h 623455"/>
              <a:gd name="connsiteX46" fmla="*/ 9822873 w 10848109"/>
              <a:gd name="connsiteY46" fmla="*/ 124691 h 623455"/>
              <a:gd name="connsiteX47" fmla="*/ 10141527 w 10848109"/>
              <a:gd name="connsiteY47" fmla="*/ 235528 h 623455"/>
              <a:gd name="connsiteX48" fmla="*/ 10224655 w 10848109"/>
              <a:gd name="connsiteY48" fmla="*/ 249382 h 623455"/>
              <a:gd name="connsiteX49" fmla="*/ 10280073 w 10848109"/>
              <a:gd name="connsiteY49" fmla="*/ 263237 h 623455"/>
              <a:gd name="connsiteX50" fmla="*/ 10543309 w 10848109"/>
              <a:gd name="connsiteY50" fmla="*/ 249382 h 623455"/>
              <a:gd name="connsiteX51" fmla="*/ 10848109 w 10848109"/>
              <a:gd name="connsiteY51" fmla="*/ 138546 h 62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848109" h="623455">
                <a:moveTo>
                  <a:pt x="0" y="360219"/>
                </a:moveTo>
                <a:cubicBezTo>
                  <a:pt x="69273" y="355601"/>
                  <a:pt x="138704" y="352946"/>
                  <a:pt x="207818" y="346364"/>
                </a:cubicBezTo>
                <a:cubicBezTo>
                  <a:pt x="293330" y="338220"/>
                  <a:pt x="323564" y="319337"/>
                  <a:pt x="415636" y="304800"/>
                </a:cubicBezTo>
                <a:cubicBezTo>
                  <a:pt x="461480" y="297562"/>
                  <a:pt x="508000" y="295564"/>
                  <a:pt x="554182" y="290946"/>
                </a:cubicBezTo>
                <a:cubicBezTo>
                  <a:pt x="591127" y="277091"/>
                  <a:pt x="629262" y="266068"/>
                  <a:pt x="665018" y="249382"/>
                </a:cubicBezTo>
                <a:cubicBezTo>
                  <a:pt x="698758" y="233637"/>
                  <a:pt x="727206" y="207219"/>
                  <a:pt x="762000" y="193964"/>
                </a:cubicBezTo>
                <a:cubicBezTo>
                  <a:pt x="919711" y="133884"/>
                  <a:pt x="944881" y="139654"/>
                  <a:pt x="1094509" y="124691"/>
                </a:cubicBezTo>
                <a:cubicBezTo>
                  <a:pt x="1246909" y="133927"/>
                  <a:pt x="1400152" y="133917"/>
                  <a:pt x="1551709" y="152400"/>
                </a:cubicBezTo>
                <a:cubicBezTo>
                  <a:pt x="1590877" y="157177"/>
                  <a:pt x="1625337" y="180832"/>
                  <a:pt x="1662545" y="193964"/>
                </a:cubicBezTo>
                <a:cubicBezTo>
                  <a:pt x="1703859" y="208546"/>
                  <a:pt x="1744732" y="224902"/>
                  <a:pt x="1787236" y="235528"/>
                </a:cubicBezTo>
                <a:cubicBezTo>
                  <a:pt x="1837327" y="248051"/>
                  <a:pt x="1889088" y="252706"/>
                  <a:pt x="1939636" y="263237"/>
                </a:cubicBezTo>
                <a:cubicBezTo>
                  <a:pt x="1999955" y="275803"/>
                  <a:pt x="2060182" y="289033"/>
                  <a:pt x="2119745" y="304800"/>
                </a:cubicBezTo>
                <a:cubicBezTo>
                  <a:pt x="2217250" y="330610"/>
                  <a:pt x="2313709" y="360219"/>
                  <a:pt x="2410691" y="387928"/>
                </a:cubicBezTo>
                <a:cubicBezTo>
                  <a:pt x="2443018" y="397164"/>
                  <a:pt x="2476457" y="403150"/>
                  <a:pt x="2507673" y="415637"/>
                </a:cubicBezTo>
                <a:cubicBezTo>
                  <a:pt x="2586282" y="447081"/>
                  <a:pt x="2658819" y="477669"/>
                  <a:pt x="2743200" y="498764"/>
                </a:cubicBezTo>
                <a:cubicBezTo>
                  <a:pt x="2817091" y="517237"/>
                  <a:pt x="2889174" y="545771"/>
                  <a:pt x="2964873" y="554182"/>
                </a:cubicBezTo>
                <a:cubicBezTo>
                  <a:pt x="3046051" y="563202"/>
                  <a:pt x="3107485" y="568714"/>
                  <a:pt x="3186545" y="581891"/>
                </a:cubicBezTo>
                <a:cubicBezTo>
                  <a:pt x="3209773" y="585762"/>
                  <a:pt x="3232727" y="591128"/>
                  <a:pt x="3255818" y="595746"/>
                </a:cubicBezTo>
                <a:cubicBezTo>
                  <a:pt x="3427405" y="580606"/>
                  <a:pt x="3709795" y="565911"/>
                  <a:pt x="3906982" y="526473"/>
                </a:cubicBezTo>
                <a:cubicBezTo>
                  <a:pt x="3962996" y="515270"/>
                  <a:pt x="4017666" y="498140"/>
                  <a:pt x="4073236" y="484909"/>
                </a:cubicBezTo>
                <a:cubicBezTo>
                  <a:pt x="4114656" y="475047"/>
                  <a:pt x="4156481" y="466952"/>
                  <a:pt x="4197927" y="457200"/>
                </a:cubicBezTo>
                <a:cubicBezTo>
                  <a:pt x="4234997" y="448478"/>
                  <a:pt x="4271334" y="436509"/>
                  <a:pt x="4308764" y="429491"/>
                </a:cubicBezTo>
                <a:cubicBezTo>
                  <a:pt x="4345359" y="422630"/>
                  <a:pt x="4382874" y="421758"/>
                  <a:pt x="4419600" y="415637"/>
                </a:cubicBezTo>
                <a:cubicBezTo>
                  <a:pt x="4867700" y="340955"/>
                  <a:pt x="4270061" y="433062"/>
                  <a:pt x="4682836" y="360219"/>
                </a:cubicBezTo>
                <a:cubicBezTo>
                  <a:pt x="4719503" y="353748"/>
                  <a:pt x="4756695" y="350715"/>
                  <a:pt x="4793673" y="346364"/>
                </a:cubicBezTo>
                <a:cubicBezTo>
                  <a:pt x="4939363" y="329224"/>
                  <a:pt x="4922262" y="332184"/>
                  <a:pt x="5084618" y="318655"/>
                </a:cubicBezTo>
                <a:lnTo>
                  <a:pt x="5874327" y="332509"/>
                </a:lnTo>
                <a:cubicBezTo>
                  <a:pt x="5885519" y="332509"/>
                  <a:pt x="6017962" y="312668"/>
                  <a:pt x="6040582" y="304800"/>
                </a:cubicBezTo>
                <a:cubicBezTo>
                  <a:pt x="6124823" y="275499"/>
                  <a:pt x="6204204" y="232323"/>
                  <a:pt x="6289964" y="207819"/>
                </a:cubicBezTo>
                <a:lnTo>
                  <a:pt x="6386945" y="180109"/>
                </a:lnTo>
                <a:cubicBezTo>
                  <a:pt x="6539345" y="189346"/>
                  <a:pt x="6694291" y="178579"/>
                  <a:pt x="6844145" y="207819"/>
                </a:cubicBezTo>
                <a:cubicBezTo>
                  <a:pt x="6889472" y="216663"/>
                  <a:pt x="6916825" y="264930"/>
                  <a:pt x="6954982" y="290946"/>
                </a:cubicBezTo>
                <a:cubicBezTo>
                  <a:pt x="7018487" y="334245"/>
                  <a:pt x="7094595" y="361288"/>
                  <a:pt x="7148945" y="415637"/>
                </a:cubicBezTo>
                <a:cubicBezTo>
                  <a:pt x="7167418" y="434110"/>
                  <a:pt x="7183743" y="455016"/>
                  <a:pt x="7204364" y="471055"/>
                </a:cubicBezTo>
                <a:cubicBezTo>
                  <a:pt x="7275372" y="526284"/>
                  <a:pt x="7273373" y="505582"/>
                  <a:pt x="7356764" y="540328"/>
                </a:cubicBezTo>
                <a:cubicBezTo>
                  <a:pt x="7385361" y="552243"/>
                  <a:pt x="7410716" y="571472"/>
                  <a:pt x="7439891" y="581891"/>
                </a:cubicBezTo>
                <a:cubicBezTo>
                  <a:pt x="7519022" y="610152"/>
                  <a:pt x="7579253" y="613166"/>
                  <a:pt x="7661564" y="623455"/>
                </a:cubicBezTo>
                <a:cubicBezTo>
                  <a:pt x="8054024" y="601029"/>
                  <a:pt x="8027014" y="650757"/>
                  <a:pt x="8257309" y="554182"/>
                </a:cubicBezTo>
                <a:cubicBezTo>
                  <a:pt x="8364121" y="509390"/>
                  <a:pt x="8484539" y="486746"/>
                  <a:pt x="8575964" y="415637"/>
                </a:cubicBezTo>
                <a:cubicBezTo>
                  <a:pt x="8617528" y="383310"/>
                  <a:pt x="8657968" y="349484"/>
                  <a:pt x="8700655" y="318655"/>
                </a:cubicBezTo>
                <a:cubicBezTo>
                  <a:pt x="8741151" y="289408"/>
                  <a:pt x="8785383" y="265500"/>
                  <a:pt x="8825345" y="235528"/>
                </a:cubicBezTo>
                <a:cubicBezTo>
                  <a:pt x="8898967" y="180311"/>
                  <a:pt x="8924948" y="137235"/>
                  <a:pt x="9005455" y="96982"/>
                </a:cubicBezTo>
                <a:cubicBezTo>
                  <a:pt x="9047153" y="76133"/>
                  <a:pt x="9161369" y="51710"/>
                  <a:pt x="9199418" y="41564"/>
                </a:cubicBezTo>
                <a:cubicBezTo>
                  <a:pt x="9347550" y="2062"/>
                  <a:pt x="9243933" y="21350"/>
                  <a:pt x="9393382" y="0"/>
                </a:cubicBezTo>
                <a:cubicBezTo>
                  <a:pt x="9485746" y="13855"/>
                  <a:pt x="9579655" y="19767"/>
                  <a:pt x="9670473" y="41564"/>
                </a:cubicBezTo>
                <a:cubicBezTo>
                  <a:pt x="9696658" y="47848"/>
                  <a:pt x="9716105" y="70233"/>
                  <a:pt x="9739745" y="83128"/>
                </a:cubicBezTo>
                <a:cubicBezTo>
                  <a:pt x="9766942" y="97963"/>
                  <a:pt x="9794200" y="112961"/>
                  <a:pt x="9822873" y="124691"/>
                </a:cubicBezTo>
                <a:cubicBezTo>
                  <a:pt x="9902614" y="157312"/>
                  <a:pt x="10042546" y="212687"/>
                  <a:pt x="10141527" y="235528"/>
                </a:cubicBezTo>
                <a:cubicBezTo>
                  <a:pt x="10168899" y="241845"/>
                  <a:pt x="10197109" y="243873"/>
                  <a:pt x="10224655" y="249382"/>
                </a:cubicBezTo>
                <a:cubicBezTo>
                  <a:pt x="10243326" y="253116"/>
                  <a:pt x="10261600" y="258619"/>
                  <a:pt x="10280073" y="263237"/>
                </a:cubicBezTo>
                <a:cubicBezTo>
                  <a:pt x="10367818" y="258619"/>
                  <a:pt x="10457486" y="268221"/>
                  <a:pt x="10543309" y="249382"/>
                </a:cubicBezTo>
                <a:cubicBezTo>
                  <a:pt x="10648904" y="226203"/>
                  <a:pt x="10848109" y="138546"/>
                  <a:pt x="10848109" y="138546"/>
                </a:cubicBez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-387927" y="207818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49382" y="-206744"/>
            <a:ext cx="10792691" cy="654093"/>
          </a:xfrm>
          <a:custGeom>
            <a:avLst/>
            <a:gdLst>
              <a:gd name="connsiteX0" fmla="*/ 0 w 10792691"/>
              <a:gd name="connsiteY0" fmla="*/ 110836 h 654093"/>
              <a:gd name="connsiteX1" fmla="*/ 166254 w 10792691"/>
              <a:gd name="connsiteY1" fmla="*/ 55418 h 654093"/>
              <a:gd name="connsiteX2" fmla="*/ 401782 w 10792691"/>
              <a:gd name="connsiteY2" fmla="*/ 13855 h 654093"/>
              <a:gd name="connsiteX3" fmla="*/ 762000 w 10792691"/>
              <a:gd name="connsiteY3" fmla="*/ 27709 h 654093"/>
              <a:gd name="connsiteX4" fmla="*/ 1066800 w 10792691"/>
              <a:gd name="connsiteY4" fmla="*/ 124691 h 654093"/>
              <a:gd name="connsiteX5" fmla="*/ 1136073 w 10792691"/>
              <a:gd name="connsiteY5" fmla="*/ 166255 h 654093"/>
              <a:gd name="connsiteX6" fmla="*/ 1316182 w 10792691"/>
              <a:gd name="connsiteY6" fmla="*/ 249382 h 654093"/>
              <a:gd name="connsiteX7" fmla="*/ 1745673 w 10792691"/>
              <a:gd name="connsiteY7" fmla="*/ 235527 h 654093"/>
              <a:gd name="connsiteX8" fmla="*/ 1939636 w 10792691"/>
              <a:gd name="connsiteY8" fmla="*/ 152400 h 654093"/>
              <a:gd name="connsiteX9" fmla="*/ 2022764 w 10792691"/>
              <a:gd name="connsiteY9" fmla="*/ 124691 h 654093"/>
              <a:gd name="connsiteX10" fmla="*/ 2133600 w 10792691"/>
              <a:gd name="connsiteY10" fmla="*/ 83127 h 654093"/>
              <a:gd name="connsiteX11" fmla="*/ 2272145 w 10792691"/>
              <a:gd name="connsiteY11" fmla="*/ 41564 h 654093"/>
              <a:gd name="connsiteX12" fmla="*/ 2382982 w 10792691"/>
              <a:gd name="connsiteY12" fmla="*/ 13855 h 654093"/>
              <a:gd name="connsiteX13" fmla="*/ 2576945 w 10792691"/>
              <a:gd name="connsiteY13" fmla="*/ 0 h 654093"/>
              <a:gd name="connsiteX14" fmla="*/ 2826327 w 10792691"/>
              <a:gd name="connsiteY14" fmla="*/ 27709 h 654093"/>
              <a:gd name="connsiteX15" fmla="*/ 2881745 w 10792691"/>
              <a:gd name="connsiteY15" fmla="*/ 41564 h 654093"/>
              <a:gd name="connsiteX16" fmla="*/ 2978727 w 10792691"/>
              <a:gd name="connsiteY16" fmla="*/ 69273 h 654093"/>
              <a:gd name="connsiteX17" fmla="*/ 3144982 w 10792691"/>
              <a:gd name="connsiteY17" fmla="*/ 124691 h 654093"/>
              <a:gd name="connsiteX18" fmla="*/ 3255818 w 10792691"/>
              <a:gd name="connsiteY18" fmla="*/ 152400 h 654093"/>
              <a:gd name="connsiteX19" fmla="*/ 3338945 w 10792691"/>
              <a:gd name="connsiteY19" fmla="*/ 180109 h 654093"/>
              <a:gd name="connsiteX20" fmla="*/ 3463636 w 10792691"/>
              <a:gd name="connsiteY20" fmla="*/ 152400 h 654093"/>
              <a:gd name="connsiteX21" fmla="*/ 3519054 w 10792691"/>
              <a:gd name="connsiteY21" fmla="*/ 138546 h 654093"/>
              <a:gd name="connsiteX22" fmla="*/ 3560618 w 10792691"/>
              <a:gd name="connsiteY22" fmla="*/ 110836 h 654093"/>
              <a:gd name="connsiteX23" fmla="*/ 3616036 w 10792691"/>
              <a:gd name="connsiteY23" fmla="*/ 96982 h 654093"/>
              <a:gd name="connsiteX24" fmla="*/ 3657600 w 10792691"/>
              <a:gd name="connsiteY24" fmla="*/ 83127 h 654093"/>
              <a:gd name="connsiteX25" fmla="*/ 3837709 w 10792691"/>
              <a:gd name="connsiteY25" fmla="*/ 110836 h 654093"/>
              <a:gd name="connsiteX26" fmla="*/ 3934691 w 10792691"/>
              <a:gd name="connsiteY26" fmla="*/ 138546 h 654093"/>
              <a:gd name="connsiteX27" fmla="*/ 4073236 w 10792691"/>
              <a:gd name="connsiteY27" fmla="*/ 166255 h 654093"/>
              <a:gd name="connsiteX28" fmla="*/ 4308764 w 10792691"/>
              <a:gd name="connsiteY28" fmla="*/ 124691 h 654093"/>
              <a:gd name="connsiteX29" fmla="*/ 4391891 w 10792691"/>
              <a:gd name="connsiteY29" fmla="*/ 96982 h 654093"/>
              <a:gd name="connsiteX30" fmla="*/ 4475018 w 10792691"/>
              <a:gd name="connsiteY30" fmla="*/ 83127 h 654093"/>
              <a:gd name="connsiteX31" fmla="*/ 4544291 w 10792691"/>
              <a:gd name="connsiteY31" fmla="*/ 69273 h 654093"/>
              <a:gd name="connsiteX32" fmla="*/ 5334000 w 10792691"/>
              <a:gd name="connsiteY32" fmla="*/ 83127 h 654093"/>
              <a:gd name="connsiteX33" fmla="*/ 5458691 w 10792691"/>
              <a:gd name="connsiteY33" fmla="*/ 138546 h 654093"/>
              <a:gd name="connsiteX34" fmla="*/ 5541818 w 10792691"/>
              <a:gd name="connsiteY34" fmla="*/ 152400 h 654093"/>
              <a:gd name="connsiteX35" fmla="*/ 5611091 w 10792691"/>
              <a:gd name="connsiteY35" fmla="*/ 193964 h 654093"/>
              <a:gd name="connsiteX36" fmla="*/ 5680364 w 10792691"/>
              <a:gd name="connsiteY36" fmla="*/ 263236 h 654093"/>
              <a:gd name="connsiteX37" fmla="*/ 5721927 w 10792691"/>
              <a:gd name="connsiteY37" fmla="*/ 318655 h 654093"/>
              <a:gd name="connsiteX38" fmla="*/ 5860473 w 10792691"/>
              <a:gd name="connsiteY38" fmla="*/ 387927 h 654093"/>
              <a:gd name="connsiteX39" fmla="*/ 6179127 w 10792691"/>
              <a:gd name="connsiteY39" fmla="*/ 235527 h 654093"/>
              <a:gd name="connsiteX40" fmla="*/ 6303818 w 10792691"/>
              <a:gd name="connsiteY40" fmla="*/ 138546 h 654093"/>
              <a:gd name="connsiteX41" fmla="*/ 6386945 w 10792691"/>
              <a:gd name="connsiteY41" fmla="*/ 110836 h 654093"/>
              <a:gd name="connsiteX42" fmla="*/ 6622473 w 10792691"/>
              <a:gd name="connsiteY42" fmla="*/ 138546 h 654093"/>
              <a:gd name="connsiteX43" fmla="*/ 6733309 w 10792691"/>
              <a:gd name="connsiteY43" fmla="*/ 207818 h 654093"/>
              <a:gd name="connsiteX44" fmla="*/ 6858000 w 10792691"/>
              <a:gd name="connsiteY44" fmla="*/ 277091 h 654093"/>
              <a:gd name="connsiteX45" fmla="*/ 7051964 w 10792691"/>
              <a:gd name="connsiteY45" fmla="*/ 443346 h 654093"/>
              <a:gd name="connsiteX46" fmla="*/ 7273636 w 10792691"/>
              <a:gd name="connsiteY46" fmla="*/ 568036 h 654093"/>
              <a:gd name="connsiteX47" fmla="*/ 7356764 w 10792691"/>
              <a:gd name="connsiteY47" fmla="*/ 595746 h 654093"/>
              <a:gd name="connsiteX48" fmla="*/ 7730836 w 10792691"/>
              <a:gd name="connsiteY48" fmla="*/ 581891 h 654093"/>
              <a:gd name="connsiteX49" fmla="*/ 7786254 w 10792691"/>
              <a:gd name="connsiteY49" fmla="*/ 568036 h 654093"/>
              <a:gd name="connsiteX50" fmla="*/ 7869382 w 10792691"/>
              <a:gd name="connsiteY50" fmla="*/ 512618 h 654093"/>
              <a:gd name="connsiteX51" fmla="*/ 7966364 w 10792691"/>
              <a:gd name="connsiteY51" fmla="*/ 471055 h 654093"/>
              <a:gd name="connsiteX52" fmla="*/ 8021782 w 10792691"/>
              <a:gd name="connsiteY52" fmla="*/ 443346 h 654093"/>
              <a:gd name="connsiteX53" fmla="*/ 8146473 w 10792691"/>
              <a:gd name="connsiteY53" fmla="*/ 401782 h 654093"/>
              <a:gd name="connsiteX54" fmla="*/ 8285018 w 10792691"/>
              <a:gd name="connsiteY54" fmla="*/ 429491 h 654093"/>
              <a:gd name="connsiteX55" fmla="*/ 8298873 w 10792691"/>
              <a:gd name="connsiteY55" fmla="*/ 471055 h 654093"/>
              <a:gd name="connsiteX56" fmla="*/ 8326582 w 10792691"/>
              <a:gd name="connsiteY56" fmla="*/ 512618 h 654093"/>
              <a:gd name="connsiteX57" fmla="*/ 8340436 w 10792691"/>
              <a:gd name="connsiteY57" fmla="*/ 554182 h 654093"/>
              <a:gd name="connsiteX58" fmla="*/ 8465127 w 10792691"/>
              <a:gd name="connsiteY58" fmla="*/ 623455 h 654093"/>
              <a:gd name="connsiteX59" fmla="*/ 8769927 w 10792691"/>
              <a:gd name="connsiteY59" fmla="*/ 595746 h 654093"/>
              <a:gd name="connsiteX60" fmla="*/ 8839200 w 10792691"/>
              <a:gd name="connsiteY60" fmla="*/ 540327 h 654093"/>
              <a:gd name="connsiteX61" fmla="*/ 9047018 w 10792691"/>
              <a:gd name="connsiteY61" fmla="*/ 415636 h 654093"/>
              <a:gd name="connsiteX62" fmla="*/ 9185564 w 10792691"/>
              <a:gd name="connsiteY62" fmla="*/ 346364 h 654093"/>
              <a:gd name="connsiteX63" fmla="*/ 9379527 w 10792691"/>
              <a:gd name="connsiteY63" fmla="*/ 304800 h 654093"/>
              <a:gd name="connsiteX64" fmla="*/ 9587345 w 10792691"/>
              <a:gd name="connsiteY64" fmla="*/ 318655 h 654093"/>
              <a:gd name="connsiteX65" fmla="*/ 9670473 w 10792691"/>
              <a:gd name="connsiteY65" fmla="*/ 332509 h 654093"/>
              <a:gd name="connsiteX66" fmla="*/ 9809018 w 10792691"/>
              <a:gd name="connsiteY66" fmla="*/ 401782 h 654093"/>
              <a:gd name="connsiteX67" fmla="*/ 10086109 w 10792691"/>
              <a:gd name="connsiteY67" fmla="*/ 484909 h 654093"/>
              <a:gd name="connsiteX68" fmla="*/ 10196945 w 10792691"/>
              <a:gd name="connsiteY68" fmla="*/ 540327 h 654093"/>
              <a:gd name="connsiteX69" fmla="*/ 10293927 w 10792691"/>
              <a:gd name="connsiteY69" fmla="*/ 581891 h 654093"/>
              <a:gd name="connsiteX70" fmla="*/ 10432473 w 10792691"/>
              <a:gd name="connsiteY70" fmla="*/ 637309 h 654093"/>
              <a:gd name="connsiteX71" fmla="*/ 10792691 w 10792691"/>
              <a:gd name="connsiteY71" fmla="*/ 651164 h 65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0792691" h="654093">
                <a:moveTo>
                  <a:pt x="0" y="110836"/>
                </a:moveTo>
                <a:cubicBezTo>
                  <a:pt x="116155" y="41144"/>
                  <a:pt x="19719" y="86819"/>
                  <a:pt x="166254" y="55418"/>
                </a:cubicBezTo>
                <a:cubicBezTo>
                  <a:pt x="396358" y="6110"/>
                  <a:pt x="107618" y="43270"/>
                  <a:pt x="401782" y="13855"/>
                </a:cubicBezTo>
                <a:cubicBezTo>
                  <a:pt x="521855" y="18473"/>
                  <a:pt x="642992" y="11103"/>
                  <a:pt x="762000" y="27709"/>
                </a:cubicBezTo>
                <a:cubicBezTo>
                  <a:pt x="777550" y="29879"/>
                  <a:pt x="995648" y="89115"/>
                  <a:pt x="1066800" y="124691"/>
                </a:cubicBezTo>
                <a:cubicBezTo>
                  <a:pt x="1090886" y="136734"/>
                  <a:pt x="1112363" y="153488"/>
                  <a:pt x="1136073" y="166255"/>
                </a:cubicBezTo>
                <a:cubicBezTo>
                  <a:pt x="1232186" y="218008"/>
                  <a:pt x="1230814" y="215235"/>
                  <a:pt x="1316182" y="249382"/>
                </a:cubicBezTo>
                <a:lnTo>
                  <a:pt x="1745673" y="235527"/>
                </a:lnTo>
                <a:cubicBezTo>
                  <a:pt x="1815179" y="224715"/>
                  <a:pt x="1872904" y="174644"/>
                  <a:pt x="1939636" y="152400"/>
                </a:cubicBezTo>
                <a:cubicBezTo>
                  <a:pt x="1967345" y="143164"/>
                  <a:pt x="1995257" y="134515"/>
                  <a:pt x="2022764" y="124691"/>
                </a:cubicBezTo>
                <a:cubicBezTo>
                  <a:pt x="2059923" y="111420"/>
                  <a:pt x="2096167" y="95605"/>
                  <a:pt x="2133600" y="83127"/>
                </a:cubicBezTo>
                <a:cubicBezTo>
                  <a:pt x="2179341" y="67880"/>
                  <a:pt x="2225689" y="54468"/>
                  <a:pt x="2272145" y="41564"/>
                </a:cubicBezTo>
                <a:cubicBezTo>
                  <a:pt x="2308838" y="31372"/>
                  <a:pt x="2345249" y="19001"/>
                  <a:pt x="2382982" y="13855"/>
                </a:cubicBezTo>
                <a:cubicBezTo>
                  <a:pt x="2447207" y="5097"/>
                  <a:pt x="2512291" y="4618"/>
                  <a:pt x="2576945" y="0"/>
                </a:cubicBezTo>
                <a:cubicBezTo>
                  <a:pt x="2660072" y="9236"/>
                  <a:pt x="2743455" y="16408"/>
                  <a:pt x="2826327" y="27709"/>
                </a:cubicBezTo>
                <a:cubicBezTo>
                  <a:pt x="2845194" y="30282"/>
                  <a:pt x="2863375" y="36554"/>
                  <a:pt x="2881745" y="41564"/>
                </a:cubicBezTo>
                <a:cubicBezTo>
                  <a:pt x="2914181" y="50410"/>
                  <a:pt x="2946667" y="59149"/>
                  <a:pt x="2978727" y="69273"/>
                </a:cubicBezTo>
                <a:cubicBezTo>
                  <a:pt x="3034432" y="86864"/>
                  <a:pt x="3088310" y="110523"/>
                  <a:pt x="3144982" y="124691"/>
                </a:cubicBezTo>
                <a:cubicBezTo>
                  <a:pt x="3181927" y="133927"/>
                  <a:pt x="3219690" y="140357"/>
                  <a:pt x="3255818" y="152400"/>
                </a:cubicBezTo>
                <a:lnTo>
                  <a:pt x="3338945" y="180109"/>
                </a:lnTo>
                <a:lnTo>
                  <a:pt x="3463636" y="152400"/>
                </a:lnTo>
                <a:cubicBezTo>
                  <a:pt x="3482190" y="148118"/>
                  <a:pt x="3501552" y="146047"/>
                  <a:pt x="3519054" y="138546"/>
                </a:cubicBezTo>
                <a:cubicBezTo>
                  <a:pt x="3534359" y="131987"/>
                  <a:pt x="3545313" y="117395"/>
                  <a:pt x="3560618" y="110836"/>
                </a:cubicBezTo>
                <a:cubicBezTo>
                  <a:pt x="3578120" y="103335"/>
                  <a:pt x="3597727" y="102213"/>
                  <a:pt x="3616036" y="96982"/>
                </a:cubicBezTo>
                <a:cubicBezTo>
                  <a:pt x="3630078" y="92970"/>
                  <a:pt x="3643745" y="87745"/>
                  <a:pt x="3657600" y="83127"/>
                </a:cubicBezTo>
                <a:cubicBezTo>
                  <a:pt x="3717636" y="92363"/>
                  <a:pt x="3778146" y="98923"/>
                  <a:pt x="3837709" y="110836"/>
                </a:cubicBezTo>
                <a:cubicBezTo>
                  <a:pt x="3870677" y="117430"/>
                  <a:pt x="3902255" y="129700"/>
                  <a:pt x="3934691" y="138546"/>
                </a:cubicBezTo>
                <a:cubicBezTo>
                  <a:pt x="3999637" y="156259"/>
                  <a:pt x="3997476" y="153628"/>
                  <a:pt x="4073236" y="166255"/>
                </a:cubicBezTo>
                <a:cubicBezTo>
                  <a:pt x="4151745" y="152400"/>
                  <a:pt x="4230861" y="141626"/>
                  <a:pt x="4308764" y="124691"/>
                </a:cubicBezTo>
                <a:cubicBezTo>
                  <a:pt x="4337305" y="118486"/>
                  <a:pt x="4363555" y="104066"/>
                  <a:pt x="4391891" y="96982"/>
                </a:cubicBezTo>
                <a:cubicBezTo>
                  <a:pt x="4419143" y="90169"/>
                  <a:pt x="4447380" y="88152"/>
                  <a:pt x="4475018" y="83127"/>
                </a:cubicBezTo>
                <a:cubicBezTo>
                  <a:pt x="4498186" y="78915"/>
                  <a:pt x="4521200" y="73891"/>
                  <a:pt x="4544291" y="69273"/>
                </a:cubicBezTo>
                <a:lnTo>
                  <a:pt x="5334000" y="83127"/>
                </a:lnTo>
                <a:cubicBezTo>
                  <a:pt x="5456063" y="87065"/>
                  <a:pt x="5354872" y="97018"/>
                  <a:pt x="5458691" y="138546"/>
                </a:cubicBezTo>
                <a:cubicBezTo>
                  <a:pt x="5484773" y="148979"/>
                  <a:pt x="5514109" y="147782"/>
                  <a:pt x="5541818" y="152400"/>
                </a:cubicBezTo>
                <a:cubicBezTo>
                  <a:pt x="5564909" y="166255"/>
                  <a:pt x="5590063" y="177142"/>
                  <a:pt x="5611091" y="193964"/>
                </a:cubicBezTo>
                <a:cubicBezTo>
                  <a:pt x="5636591" y="214364"/>
                  <a:pt x="5658669" y="238829"/>
                  <a:pt x="5680364" y="263236"/>
                </a:cubicBezTo>
                <a:cubicBezTo>
                  <a:pt x="5695705" y="280494"/>
                  <a:pt x="5704669" y="303314"/>
                  <a:pt x="5721927" y="318655"/>
                </a:cubicBezTo>
                <a:cubicBezTo>
                  <a:pt x="5786473" y="376030"/>
                  <a:pt x="5792430" y="370917"/>
                  <a:pt x="5860473" y="387927"/>
                </a:cubicBezTo>
                <a:cubicBezTo>
                  <a:pt x="6024046" y="322498"/>
                  <a:pt x="6054482" y="324559"/>
                  <a:pt x="6179127" y="235527"/>
                </a:cubicBezTo>
                <a:cubicBezTo>
                  <a:pt x="6189685" y="227986"/>
                  <a:pt x="6271650" y="152843"/>
                  <a:pt x="6303818" y="138546"/>
                </a:cubicBezTo>
                <a:cubicBezTo>
                  <a:pt x="6330509" y="126683"/>
                  <a:pt x="6386945" y="110836"/>
                  <a:pt x="6386945" y="110836"/>
                </a:cubicBezTo>
                <a:cubicBezTo>
                  <a:pt x="6465454" y="120073"/>
                  <a:pt x="6546350" y="117232"/>
                  <a:pt x="6622473" y="138546"/>
                </a:cubicBezTo>
                <a:cubicBezTo>
                  <a:pt x="6664427" y="150293"/>
                  <a:pt x="6695757" y="185728"/>
                  <a:pt x="6733309" y="207818"/>
                </a:cubicBezTo>
                <a:cubicBezTo>
                  <a:pt x="6774292" y="231925"/>
                  <a:pt x="6819764" y="248829"/>
                  <a:pt x="6858000" y="277091"/>
                </a:cubicBezTo>
                <a:cubicBezTo>
                  <a:pt x="6926480" y="327707"/>
                  <a:pt x="6981111" y="396110"/>
                  <a:pt x="7051964" y="443346"/>
                </a:cubicBezTo>
                <a:cubicBezTo>
                  <a:pt x="7123769" y="491216"/>
                  <a:pt x="7189466" y="539979"/>
                  <a:pt x="7273636" y="568036"/>
                </a:cubicBezTo>
                <a:lnTo>
                  <a:pt x="7356764" y="595746"/>
                </a:lnTo>
                <a:cubicBezTo>
                  <a:pt x="7481455" y="591128"/>
                  <a:pt x="7606319" y="589925"/>
                  <a:pt x="7730836" y="581891"/>
                </a:cubicBezTo>
                <a:cubicBezTo>
                  <a:pt x="7749838" y="580665"/>
                  <a:pt x="7769223" y="576551"/>
                  <a:pt x="7786254" y="568036"/>
                </a:cubicBezTo>
                <a:cubicBezTo>
                  <a:pt x="7816041" y="553143"/>
                  <a:pt x="7838772" y="525736"/>
                  <a:pt x="7869382" y="512618"/>
                </a:cubicBezTo>
                <a:cubicBezTo>
                  <a:pt x="7901709" y="498764"/>
                  <a:pt x="7934345" y="485609"/>
                  <a:pt x="7966364" y="471055"/>
                </a:cubicBezTo>
                <a:cubicBezTo>
                  <a:pt x="7985166" y="462509"/>
                  <a:pt x="8002506" y="450760"/>
                  <a:pt x="8021782" y="443346"/>
                </a:cubicBezTo>
                <a:cubicBezTo>
                  <a:pt x="8062674" y="427618"/>
                  <a:pt x="8146473" y="401782"/>
                  <a:pt x="8146473" y="401782"/>
                </a:cubicBezTo>
                <a:cubicBezTo>
                  <a:pt x="8192655" y="411018"/>
                  <a:pt x="8242143" y="410002"/>
                  <a:pt x="8285018" y="429491"/>
                </a:cubicBezTo>
                <a:cubicBezTo>
                  <a:pt x="8298313" y="435534"/>
                  <a:pt x="8292342" y="457993"/>
                  <a:pt x="8298873" y="471055"/>
                </a:cubicBezTo>
                <a:cubicBezTo>
                  <a:pt x="8306320" y="485948"/>
                  <a:pt x="8317346" y="498764"/>
                  <a:pt x="8326582" y="512618"/>
                </a:cubicBezTo>
                <a:cubicBezTo>
                  <a:pt x="8331200" y="526473"/>
                  <a:pt x="8330109" y="543855"/>
                  <a:pt x="8340436" y="554182"/>
                </a:cubicBezTo>
                <a:cubicBezTo>
                  <a:pt x="8388073" y="601819"/>
                  <a:pt x="8412863" y="606033"/>
                  <a:pt x="8465127" y="623455"/>
                </a:cubicBezTo>
                <a:cubicBezTo>
                  <a:pt x="8566727" y="614219"/>
                  <a:pt x="8670337" y="617877"/>
                  <a:pt x="8769927" y="595746"/>
                </a:cubicBezTo>
                <a:cubicBezTo>
                  <a:pt x="8798794" y="589331"/>
                  <a:pt x="8814406" y="556443"/>
                  <a:pt x="8839200" y="540327"/>
                </a:cubicBezTo>
                <a:cubicBezTo>
                  <a:pt x="8906934" y="496300"/>
                  <a:pt x="8974761" y="451764"/>
                  <a:pt x="9047018" y="415636"/>
                </a:cubicBezTo>
                <a:cubicBezTo>
                  <a:pt x="9093200" y="392545"/>
                  <a:pt x="9136581" y="362692"/>
                  <a:pt x="9185564" y="346364"/>
                </a:cubicBezTo>
                <a:cubicBezTo>
                  <a:pt x="9248293" y="325454"/>
                  <a:pt x="9379527" y="304800"/>
                  <a:pt x="9379527" y="304800"/>
                </a:cubicBezTo>
                <a:cubicBezTo>
                  <a:pt x="9448800" y="309418"/>
                  <a:pt x="9518231" y="312073"/>
                  <a:pt x="9587345" y="318655"/>
                </a:cubicBezTo>
                <a:cubicBezTo>
                  <a:pt x="9615310" y="321318"/>
                  <a:pt x="9644170" y="322645"/>
                  <a:pt x="9670473" y="332509"/>
                </a:cubicBezTo>
                <a:cubicBezTo>
                  <a:pt x="9718818" y="350638"/>
                  <a:pt x="9760768" y="383401"/>
                  <a:pt x="9809018" y="401782"/>
                </a:cubicBezTo>
                <a:cubicBezTo>
                  <a:pt x="10153170" y="532888"/>
                  <a:pt x="9787087" y="361783"/>
                  <a:pt x="10086109" y="484909"/>
                </a:cubicBezTo>
                <a:cubicBezTo>
                  <a:pt x="10124304" y="500636"/>
                  <a:pt x="10159514" y="522859"/>
                  <a:pt x="10196945" y="540327"/>
                </a:cubicBezTo>
                <a:cubicBezTo>
                  <a:pt x="10228816" y="555200"/>
                  <a:pt x="10261908" y="567337"/>
                  <a:pt x="10293927" y="581891"/>
                </a:cubicBezTo>
                <a:cubicBezTo>
                  <a:pt x="10358744" y="611353"/>
                  <a:pt x="10353406" y="619063"/>
                  <a:pt x="10432473" y="637309"/>
                </a:cubicBezTo>
                <a:cubicBezTo>
                  <a:pt x="10546285" y="663574"/>
                  <a:pt x="10684978" y="651164"/>
                  <a:pt x="10792691" y="651164"/>
                </a:cubicBez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685800" y="707656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498763" y="1983711"/>
            <a:ext cx="10363200" cy="554182"/>
          </a:xfrm>
          <a:custGeom>
            <a:avLst/>
            <a:gdLst>
              <a:gd name="connsiteX0" fmla="*/ 0 w 10363200"/>
              <a:gd name="connsiteY0" fmla="*/ 346364 h 554182"/>
              <a:gd name="connsiteX1" fmla="*/ 152400 w 10363200"/>
              <a:gd name="connsiteY1" fmla="*/ 304800 h 554182"/>
              <a:gd name="connsiteX2" fmla="*/ 249382 w 10363200"/>
              <a:gd name="connsiteY2" fmla="*/ 221673 h 554182"/>
              <a:gd name="connsiteX3" fmla="*/ 706582 w 10363200"/>
              <a:gd name="connsiteY3" fmla="*/ 41564 h 554182"/>
              <a:gd name="connsiteX4" fmla="*/ 845127 w 10363200"/>
              <a:gd name="connsiteY4" fmla="*/ 0 h 554182"/>
              <a:gd name="connsiteX5" fmla="*/ 983673 w 10363200"/>
              <a:gd name="connsiteY5" fmla="*/ 13855 h 554182"/>
              <a:gd name="connsiteX6" fmla="*/ 1052945 w 10363200"/>
              <a:gd name="connsiteY6" fmla="*/ 55419 h 554182"/>
              <a:gd name="connsiteX7" fmla="*/ 1136073 w 10363200"/>
              <a:gd name="connsiteY7" fmla="*/ 96982 h 554182"/>
              <a:gd name="connsiteX8" fmla="*/ 1274618 w 10363200"/>
              <a:gd name="connsiteY8" fmla="*/ 235528 h 554182"/>
              <a:gd name="connsiteX9" fmla="*/ 1496291 w 10363200"/>
              <a:gd name="connsiteY9" fmla="*/ 457200 h 554182"/>
              <a:gd name="connsiteX10" fmla="*/ 1537855 w 10363200"/>
              <a:gd name="connsiteY10" fmla="*/ 471055 h 554182"/>
              <a:gd name="connsiteX11" fmla="*/ 1995055 w 10363200"/>
              <a:gd name="connsiteY11" fmla="*/ 415637 h 554182"/>
              <a:gd name="connsiteX12" fmla="*/ 2216727 w 10363200"/>
              <a:gd name="connsiteY12" fmla="*/ 249382 h 554182"/>
              <a:gd name="connsiteX13" fmla="*/ 2286000 w 10363200"/>
              <a:gd name="connsiteY13" fmla="*/ 180110 h 554182"/>
              <a:gd name="connsiteX14" fmla="*/ 2369127 w 10363200"/>
              <a:gd name="connsiteY14" fmla="*/ 124691 h 554182"/>
              <a:gd name="connsiteX15" fmla="*/ 2424545 w 10363200"/>
              <a:gd name="connsiteY15" fmla="*/ 96982 h 554182"/>
              <a:gd name="connsiteX16" fmla="*/ 2604655 w 10363200"/>
              <a:gd name="connsiteY16" fmla="*/ 69273 h 554182"/>
              <a:gd name="connsiteX17" fmla="*/ 2812473 w 10363200"/>
              <a:gd name="connsiteY17" fmla="*/ 110837 h 554182"/>
              <a:gd name="connsiteX18" fmla="*/ 2867891 w 10363200"/>
              <a:gd name="connsiteY18" fmla="*/ 166255 h 554182"/>
              <a:gd name="connsiteX19" fmla="*/ 2964873 w 10363200"/>
              <a:gd name="connsiteY19" fmla="*/ 263237 h 554182"/>
              <a:gd name="connsiteX20" fmla="*/ 3048000 w 10363200"/>
              <a:gd name="connsiteY20" fmla="*/ 277091 h 554182"/>
              <a:gd name="connsiteX21" fmla="*/ 3574473 w 10363200"/>
              <a:gd name="connsiteY21" fmla="*/ 290946 h 554182"/>
              <a:gd name="connsiteX22" fmla="*/ 3796145 w 10363200"/>
              <a:gd name="connsiteY22" fmla="*/ 318655 h 554182"/>
              <a:gd name="connsiteX23" fmla="*/ 3865418 w 10363200"/>
              <a:gd name="connsiteY23" fmla="*/ 332510 h 554182"/>
              <a:gd name="connsiteX24" fmla="*/ 3990109 w 10363200"/>
              <a:gd name="connsiteY24" fmla="*/ 346364 h 554182"/>
              <a:gd name="connsiteX25" fmla="*/ 4128655 w 10363200"/>
              <a:gd name="connsiteY25" fmla="*/ 387928 h 554182"/>
              <a:gd name="connsiteX26" fmla="*/ 4211782 w 10363200"/>
              <a:gd name="connsiteY26" fmla="*/ 401782 h 554182"/>
              <a:gd name="connsiteX27" fmla="*/ 4308764 w 10363200"/>
              <a:gd name="connsiteY27" fmla="*/ 429491 h 554182"/>
              <a:gd name="connsiteX28" fmla="*/ 4419600 w 10363200"/>
              <a:gd name="connsiteY28" fmla="*/ 457200 h 554182"/>
              <a:gd name="connsiteX29" fmla="*/ 4599709 w 10363200"/>
              <a:gd name="connsiteY29" fmla="*/ 512619 h 554182"/>
              <a:gd name="connsiteX30" fmla="*/ 4696691 w 10363200"/>
              <a:gd name="connsiteY30" fmla="*/ 540328 h 554182"/>
              <a:gd name="connsiteX31" fmla="*/ 4973782 w 10363200"/>
              <a:gd name="connsiteY31" fmla="*/ 554182 h 554182"/>
              <a:gd name="connsiteX32" fmla="*/ 5666509 w 10363200"/>
              <a:gd name="connsiteY32" fmla="*/ 540328 h 554182"/>
              <a:gd name="connsiteX33" fmla="*/ 5943600 w 10363200"/>
              <a:gd name="connsiteY33" fmla="*/ 512619 h 554182"/>
              <a:gd name="connsiteX34" fmla="*/ 5985164 w 10363200"/>
              <a:gd name="connsiteY34" fmla="*/ 484910 h 554182"/>
              <a:gd name="connsiteX35" fmla="*/ 6151418 w 10363200"/>
              <a:gd name="connsiteY35" fmla="*/ 332510 h 554182"/>
              <a:gd name="connsiteX36" fmla="*/ 6262255 w 10363200"/>
              <a:gd name="connsiteY36" fmla="*/ 290946 h 554182"/>
              <a:gd name="connsiteX37" fmla="*/ 6483927 w 10363200"/>
              <a:gd name="connsiteY37" fmla="*/ 249382 h 554182"/>
              <a:gd name="connsiteX38" fmla="*/ 6636327 w 10363200"/>
              <a:gd name="connsiteY38" fmla="*/ 263237 h 554182"/>
              <a:gd name="connsiteX39" fmla="*/ 6719455 w 10363200"/>
              <a:gd name="connsiteY39" fmla="*/ 332510 h 554182"/>
              <a:gd name="connsiteX40" fmla="*/ 6774873 w 10363200"/>
              <a:gd name="connsiteY40" fmla="*/ 374073 h 554182"/>
              <a:gd name="connsiteX41" fmla="*/ 6871855 w 10363200"/>
              <a:gd name="connsiteY41" fmla="*/ 443346 h 554182"/>
              <a:gd name="connsiteX42" fmla="*/ 7079673 w 10363200"/>
              <a:gd name="connsiteY42" fmla="*/ 512619 h 554182"/>
              <a:gd name="connsiteX43" fmla="*/ 7370618 w 10363200"/>
              <a:gd name="connsiteY43" fmla="*/ 484910 h 554182"/>
              <a:gd name="connsiteX44" fmla="*/ 7467600 w 10363200"/>
              <a:gd name="connsiteY44" fmla="*/ 429491 h 554182"/>
              <a:gd name="connsiteX45" fmla="*/ 7606145 w 10363200"/>
              <a:gd name="connsiteY45" fmla="*/ 374073 h 554182"/>
              <a:gd name="connsiteX46" fmla="*/ 7786255 w 10363200"/>
              <a:gd name="connsiteY46" fmla="*/ 277091 h 554182"/>
              <a:gd name="connsiteX47" fmla="*/ 7883236 w 10363200"/>
              <a:gd name="connsiteY47" fmla="*/ 249382 h 554182"/>
              <a:gd name="connsiteX48" fmla="*/ 8021782 w 10363200"/>
              <a:gd name="connsiteY48" fmla="*/ 263237 h 554182"/>
              <a:gd name="connsiteX49" fmla="*/ 8174182 w 10363200"/>
              <a:gd name="connsiteY49" fmla="*/ 332510 h 554182"/>
              <a:gd name="connsiteX50" fmla="*/ 8215745 w 10363200"/>
              <a:gd name="connsiteY50" fmla="*/ 346364 h 554182"/>
              <a:gd name="connsiteX51" fmla="*/ 8285018 w 10363200"/>
              <a:gd name="connsiteY51" fmla="*/ 374073 h 554182"/>
              <a:gd name="connsiteX52" fmla="*/ 8368145 w 10363200"/>
              <a:gd name="connsiteY52" fmla="*/ 401782 h 554182"/>
              <a:gd name="connsiteX53" fmla="*/ 9116291 w 10363200"/>
              <a:gd name="connsiteY53" fmla="*/ 429491 h 554182"/>
              <a:gd name="connsiteX54" fmla="*/ 9795164 w 10363200"/>
              <a:gd name="connsiteY54" fmla="*/ 471055 h 554182"/>
              <a:gd name="connsiteX55" fmla="*/ 10363200 w 10363200"/>
              <a:gd name="connsiteY55" fmla="*/ 471055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363200" h="554182">
                <a:moveTo>
                  <a:pt x="0" y="346364"/>
                </a:moveTo>
                <a:cubicBezTo>
                  <a:pt x="50218" y="337995"/>
                  <a:pt x="107898" y="334468"/>
                  <a:pt x="152400" y="304800"/>
                </a:cubicBezTo>
                <a:cubicBezTo>
                  <a:pt x="187827" y="281182"/>
                  <a:pt x="211814" y="241709"/>
                  <a:pt x="249382" y="221673"/>
                </a:cubicBezTo>
                <a:cubicBezTo>
                  <a:pt x="484237" y="96417"/>
                  <a:pt x="510389" y="102875"/>
                  <a:pt x="706582" y="41564"/>
                </a:cubicBezTo>
                <a:cubicBezTo>
                  <a:pt x="841507" y="-600"/>
                  <a:pt x="739382" y="26437"/>
                  <a:pt x="845127" y="0"/>
                </a:cubicBezTo>
                <a:cubicBezTo>
                  <a:pt x="891309" y="4618"/>
                  <a:pt x="938828" y="1896"/>
                  <a:pt x="983673" y="13855"/>
                </a:cubicBezTo>
                <a:cubicBezTo>
                  <a:pt x="1009692" y="20794"/>
                  <a:pt x="1029305" y="42524"/>
                  <a:pt x="1052945" y="55419"/>
                </a:cubicBezTo>
                <a:cubicBezTo>
                  <a:pt x="1080142" y="70254"/>
                  <a:pt x="1108364" y="83128"/>
                  <a:pt x="1136073" y="96982"/>
                </a:cubicBezTo>
                <a:cubicBezTo>
                  <a:pt x="1182255" y="143164"/>
                  <a:pt x="1234521" y="183975"/>
                  <a:pt x="1274618" y="235528"/>
                </a:cubicBezTo>
                <a:cubicBezTo>
                  <a:pt x="1326343" y="302032"/>
                  <a:pt x="1407620" y="427642"/>
                  <a:pt x="1496291" y="457200"/>
                </a:cubicBezTo>
                <a:lnTo>
                  <a:pt x="1537855" y="471055"/>
                </a:lnTo>
                <a:cubicBezTo>
                  <a:pt x="1713724" y="463408"/>
                  <a:pt x="1841272" y="483985"/>
                  <a:pt x="1995055" y="415637"/>
                </a:cubicBezTo>
                <a:cubicBezTo>
                  <a:pt x="2077202" y="379127"/>
                  <a:pt x="2152337" y="308819"/>
                  <a:pt x="2216727" y="249382"/>
                </a:cubicBezTo>
                <a:cubicBezTo>
                  <a:pt x="2240722" y="227233"/>
                  <a:pt x="2260726" y="200789"/>
                  <a:pt x="2286000" y="180110"/>
                </a:cubicBezTo>
                <a:cubicBezTo>
                  <a:pt x="2311775" y="159022"/>
                  <a:pt x="2340571" y="141825"/>
                  <a:pt x="2369127" y="124691"/>
                </a:cubicBezTo>
                <a:cubicBezTo>
                  <a:pt x="2386837" y="114065"/>
                  <a:pt x="2404952" y="103513"/>
                  <a:pt x="2424545" y="96982"/>
                </a:cubicBezTo>
                <a:cubicBezTo>
                  <a:pt x="2462622" y="84290"/>
                  <a:pt x="2577504" y="72667"/>
                  <a:pt x="2604655" y="69273"/>
                </a:cubicBezTo>
                <a:cubicBezTo>
                  <a:pt x="2673928" y="83128"/>
                  <a:pt x="2746184" y="86415"/>
                  <a:pt x="2812473" y="110837"/>
                </a:cubicBezTo>
                <a:cubicBezTo>
                  <a:pt x="2836987" y="119868"/>
                  <a:pt x="2850688" y="146595"/>
                  <a:pt x="2867891" y="166255"/>
                </a:cubicBezTo>
                <a:cubicBezTo>
                  <a:pt x="2902704" y="206041"/>
                  <a:pt x="2911588" y="241923"/>
                  <a:pt x="2964873" y="263237"/>
                </a:cubicBezTo>
                <a:cubicBezTo>
                  <a:pt x="2990955" y="273670"/>
                  <a:pt x="3019938" y="275815"/>
                  <a:pt x="3048000" y="277091"/>
                </a:cubicBezTo>
                <a:cubicBezTo>
                  <a:pt x="3223371" y="285062"/>
                  <a:pt x="3398982" y="286328"/>
                  <a:pt x="3574473" y="290946"/>
                </a:cubicBezTo>
                <a:cubicBezTo>
                  <a:pt x="3730670" y="322184"/>
                  <a:pt x="3540349" y="286679"/>
                  <a:pt x="3796145" y="318655"/>
                </a:cubicBezTo>
                <a:cubicBezTo>
                  <a:pt x="3819511" y="321576"/>
                  <a:pt x="3842106" y="329180"/>
                  <a:pt x="3865418" y="332510"/>
                </a:cubicBezTo>
                <a:cubicBezTo>
                  <a:pt x="3906817" y="338424"/>
                  <a:pt x="3948545" y="341746"/>
                  <a:pt x="3990109" y="346364"/>
                </a:cubicBezTo>
                <a:cubicBezTo>
                  <a:pt x="4043118" y="364034"/>
                  <a:pt x="4076312" y="377459"/>
                  <a:pt x="4128655" y="387928"/>
                </a:cubicBezTo>
                <a:cubicBezTo>
                  <a:pt x="4156201" y="393437"/>
                  <a:pt x="4184410" y="395466"/>
                  <a:pt x="4211782" y="401782"/>
                </a:cubicBezTo>
                <a:cubicBezTo>
                  <a:pt x="4244542" y="409342"/>
                  <a:pt x="4276278" y="420828"/>
                  <a:pt x="4308764" y="429491"/>
                </a:cubicBezTo>
                <a:cubicBezTo>
                  <a:pt x="4345561" y="439303"/>
                  <a:pt x="4383472" y="445157"/>
                  <a:pt x="4419600" y="457200"/>
                </a:cubicBezTo>
                <a:cubicBezTo>
                  <a:pt x="4748625" y="566876"/>
                  <a:pt x="4317178" y="447419"/>
                  <a:pt x="4599709" y="512619"/>
                </a:cubicBezTo>
                <a:cubicBezTo>
                  <a:pt x="4632469" y="520179"/>
                  <a:pt x="4663276" y="536615"/>
                  <a:pt x="4696691" y="540328"/>
                </a:cubicBezTo>
                <a:cubicBezTo>
                  <a:pt x="4788604" y="550540"/>
                  <a:pt x="4881418" y="549564"/>
                  <a:pt x="4973782" y="554182"/>
                </a:cubicBezTo>
                <a:lnTo>
                  <a:pt x="5666509" y="540328"/>
                </a:lnTo>
                <a:cubicBezTo>
                  <a:pt x="5871911" y="534104"/>
                  <a:pt x="5825430" y="542161"/>
                  <a:pt x="5943600" y="512619"/>
                </a:cubicBezTo>
                <a:cubicBezTo>
                  <a:pt x="5957455" y="503383"/>
                  <a:pt x="5972719" y="495972"/>
                  <a:pt x="5985164" y="484910"/>
                </a:cubicBezTo>
                <a:cubicBezTo>
                  <a:pt x="6030331" y="444761"/>
                  <a:pt x="6096602" y="363833"/>
                  <a:pt x="6151418" y="332510"/>
                </a:cubicBezTo>
                <a:cubicBezTo>
                  <a:pt x="6185677" y="312933"/>
                  <a:pt x="6224400" y="302080"/>
                  <a:pt x="6262255" y="290946"/>
                </a:cubicBezTo>
                <a:cubicBezTo>
                  <a:pt x="6344403" y="266785"/>
                  <a:pt x="6401874" y="261104"/>
                  <a:pt x="6483927" y="249382"/>
                </a:cubicBezTo>
                <a:cubicBezTo>
                  <a:pt x="6534727" y="254000"/>
                  <a:pt x="6586308" y="253233"/>
                  <a:pt x="6636327" y="263237"/>
                </a:cubicBezTo>
                <a:cubicBezTo>
                  <a:pt x="6710632" y="278098"/>
                  <a:pt x="6677068" y="290124"/>
                  <a:pt x="6719455" y="332510"/>
                </a:cubicBezTo>
                <a:cubicBezTo>
                  <a:pt x="6735783" y="348838"/>
                  <a:pt x="6756400" y="360219"/>
                  <a:pt x="6774873" y="374073"/>
                </a:cubicBezTo>
                <a:cubicBezTo>
                  <a:pt x="6825022" y="449297"/>
                  <a:pt x="6774210" y="390085"/>
                  <a:pt x="6871855" y="443346"/>
                </a:cubicBezTo>
                <a:cubicBezTo>
                  <a:pt x="7022688" y="525618"/>
                  <a:pt x="6880557" y="490494"/>
                  <a:pt x="7079673" y="512619"/>
                </a:cubicBezTo>
                <a:cubicBezTo>
                  <a:pt x="7176655" y="503383"/>
                  <a:pt x="7275360" y="505323"/>
                  <a:pt x="7370618" y="484910"/>
                </a:cubicBezTo>
                <a:cubicBezTo>
                  <a:pt x="7407025" y="477108"/>
                  <a:pt x="7433911" y="445345"/>
                  <a:pt x="7467600" y="429491"/>
                </a:cubicBezTo>
                <a:cubicBezTo>
                  <a:pt x="7512605" y="408312"/>
                  <a:pt x="7561140" y="395252"/>
                  <a:pt x="7606145" y="374073"/>
                </a:cubicBezTo>
                <a:cubicBezTo>
                  <a:pt x="7910472" y="230861"/>
                  <a:pt x="7519683" y="395567"/>
                  <a:pt x="7786255" y="277091"/>
                </a:cubicBezTo>
                <a:cubicBezTo>
                  <a:pt x="7811806" y="265735"/>
                  <a:pt x="7858081" y="255671"/>
                  <a:pt x="7883236" y="249382"/>
                </a:cubicBezTo>
                <a:cubicBezTo>
                  <a:pt x="7929418" y="254000"/>
                  <a:pt x="7976271" y="254135"/>
                  <a:pt x="8021782" y="263237"/>
                </a:cubicBezTo>
                <a:cubicBezTo>
                  <a:pt x="8058835" y="270648"/>
                  <a:pt x="8144777" y="319441"/>
                  <a:pt x="8174182" y="332510"/>
                </a:cubicBezTo>
                <a:cubicBezTo>
                  <a:pt x="8187527" y="338441"/>
                  <a:pt x="8202071" y="341236"/>
                  <a:pt x="8215745" y="346364"/>
                </a:cubicBezTo>
                <a:cubicBezTo>
                  <a:pt x="8239031" y="355096"/>
                  <a:pt x="8261646" y="365574"/>
                  <a:pt x="8285018" y="374073"/>
                </a:cubicBezTo>
                <a:cubicBezTo>
                  <a:pt x="8312467" y="384055"/>
                  <a:pt x="8339116" y="398556"/>
                  <a:pt x="8368145" y="401782"/>
                </a:cubicBezTo>
                <a:cubicBezTo>
                  <a:pt x="8699434" y="438593"/>
                  <a:pt x="8451027" y="414708"/>
                  <a:pt x="9116291" y="429491"/>
                </a:cubicBezTo>
                <a:cubicBezTo>
                  <a:pt x="9346673" y="450436"/>
                  <a:pt x="9552031" y="471055"/>
                  <a:pt x="9795164" y="471055"/>
                </a:cubicBezTo>
                <a:lnTo>
                  <a:pt x="10363200" y="471055"/>
                </a:ln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415636" y="4232562"/>
            <a:ext cx="10848109" cy="623455"/>
          </a:xfrm>
          <a:custGeom>
            <a:avLst/>
            <a:gdLst>
              <a:gd name="connsiteX0" fmla="*/ 0 w 10848109"/>
              <a:gd name="connsiteY0" fmla="*/ 360219 h 623455"/>
              <a:gd name="connsiteX1" fmla="*/ 207818 w 10848109"/>
              <a:gd name="connsiteY1" fmla="*/ 346364 h 623455"/>
              <a:gd name="connsiteX2" fmla="*/ 415636 w 10848109"/>
              <a:gd name="connsiteY2" fmla="*/ 304800 h 623455"/>
              <a:gd name="connsiteX3" fmla="*/ 554182 w 10848109"/>
              <a:gd name="connsiteY3" fmla="*/ 290946 h 623455"/>
              <a:gd name="connsiteX4" fmla="*/ 665018 w 10848109"/>
              <a:gd name="connsiteY4" fmla="*/ 249382 h 623455"/>
              <a:gd name="connsiteX5" fmla="*/ 762000 w 10848109"/>
              <a:gd name="connsiteY5" fmla="*/ 193964 h 623455"/>
              <a:gd name="connsiteX6" fmla="*/ 1094509 w 10848109"/>
              <a:gd name="connsiteY6" fmla="*/ 124691 h 623455"/>
              <a:gd name="connsiteX7" fmla="*/ 1551709 w 10848109"/>
              <a:gd name="connsiteY7" fmla="*/ 152400 h 623455"/>
              <a:gd name="connsiteX8" fmla="*/ 1662545 w 10848109"/>
              <a:gd name="connsiteY8" fmla="*/ 193964 h 623455"/>
              <a:gd name="connsiteX9" fmla="*/ 1787236 w 10848109"/>
              <a:gd name="connsiteY9" fmla="*/ 235528 h 623455"/>
              <a:gd name="connsiteX10" fmla="*/ 1939636 w 10848109"/>
              <a:gd name="connsiteY10" fmla="*/ 263237 h 623455"/>
              <a:gd name="connsiteX11" fmla="*/ 2119745 w 10848109"/>
              <a:gd name="connsiteY11" fmla="*/ 304800 h 623455"/>
              <a:gd name="connsiteX12" fmla="*/ 2410691 w 10848109"/>
              <a:gd name="connsiteY12" fmla="*/ 387928 h 623455"/>
              <a:gd name="connsiteX13" fmla="*/ 2507673 w 10848109"/>
              <a:gd name="connsiteY13" fmla="*/ 415637 h 623455"/>
              <a:gd name="connsiteX14" fmla="*/ 2743200 w 10848109"/>
              <a:gd name="connsiteY14" fmla="*/ 498764 h 623455"/>
              <a:gd name="connsiteX15" fmla="*/ 2964873 w 10848109"/>
              <a:gd name="connsiteY15" fmla="*/ 554182 h 623455"/>
              <a:gd name="connsiteX16" fmla="*/ 3186545 w 10848109"/>
              <a:gd name="connsiteY16" fmla="*/ 581891 h 623455"/>
              <a:gd name="connsiteX17" fmla="*/ 3255818 w 10848109"/>
              <a:gd name="connsiteY17" fmla="*/ 595746 h 623455"/>
              <a:gd name="connsiteX18" fmla="*/ 3906982 w 10848109"/>
              <a:gd name="connsiteY18" fmla="*/ 526473 h 623455"/>
              <a:gd name="connsiteX19" fmla="*/ 4073236 w 10848109"/>
              <a:gd name="connsiteY19" fmla="*/ 484909 h 623455"/>
              <a:gd name="connsiteX20" fmla="*/ 4197927 w 10848109"/>
              <a:gd name="connsiteY20" fmla="*/ 457200 h 623455"/>
              <a:gd name="connsiteX21" fmla="*/ 4308764 w 10848109"/>
              <a:gd name="connsiteY21" fmla="*/ 429491 h 623455"/>
              <a:gd name="connsiteX22" fmla="*/ 4419600 w 10848109"/>
              <a:gd name="connsiteY22" fmla="*/ 415637 h 623455"/>
              <a:gd name="connsiteX23" fmla="*/ 4682836 w 10848109"/>
              <a:gd name="connsiteY23" fmla="*/ 360219 h 623455"/>
              <a:gd name="connsiteX24" fmla="*/ 4793673 w 10848109"/>
              <a:gd name="connsiteY24" fmla="*/ 346364 h 623455"/>
              <a:gd name="connsiteX25" fmla="*/ 5084618 w 10848109"/>
              <a:gd name="connsiteY25" fmla="*/ 318655 h 623455"/>
              <a:gd name="connsiteX26" fmla="*/ 5874327 w 10848109"/>
              <a:gd name="connsiteY26" fmla="*/ 332509 h 623455"/>
              <a:gd name="connsiteX27" fmla="*/ 6040582 w 10848109"/>
              <a:gd name="connsiteY27" fmla="*/ 304800 h 623455"/>
              <a:gd name="connsiteX28" fmla="*/ 6289964 w 10848109"/>
              <a:gd name="connsiteY28" fmla="*/ 207819 h 623455"/>
              <a:gd name="connsiteX29" fmla="*/ 6386945 w 10848109"/>
              <a:gd name="connsiteY29" fmla="*/ 180109 h 623455"/>
              <a:gd name="connsiteX30" fmla="*/ 6844145 w 10848109"/>
              <a:gd name="connsiteY30" fmla="*/ 207819 h 623455"/>
              <a:gd name="connsiteX31" fmla="*/ 6954982 w 10848109"/>
              <a:gd name="connsiteY31" fmla="*/ 290946 h 623455"/>
              <a:gd name="connsiteX32" fmla="*/ 7148945 w 10848109"/>
              <a:gd name="connsiteY32" fmla="*/ 415637 h 623455"/>
              <a:gd name="connsiteX33" fmla="*/ 7204364 w 10848109"/>
              <a:gd name="connsiteY33" fmla="*/ 471055 h 623455"/>
              <a:gd name="connsiteX34" fmla="*/ 7356764 w 10848109"/>
              <a:gd name="connsiteY34" fmla="*/ 540328 h 623455"/>
              <a:gd name="connsiteX35" fmla="*/ 7439891 w 10848109"/>
              <a:gd name="connsiteY35" fmla="*/ 581891 h 623455"/>
              <a:gd name="connsiteX36" fmla="*/ 7661564 w 10848109"/>
              <a:gd name="connsiteY36" fmla="*/ 623455 h 623455"/>
              <a:gd name="connsiteX37" fmla="*/ 8257309 w 10848109"/>
              <a:gd name="connsiteY37" fmla="*/ 554182 h 623455"/>
              <a:gd name="connsiteX38" fmla="*/ 8575964 w 10848109"/>
              <a:gd name="connsiteY38" fmla="*/ 415637 h 623455"/>
              <a:gd name="connsiteX39" fmla="*/ 8700655 w 10848109"/>
              <a:gd name="connsiteY39" fmla="*/ 318655 h 623455"/>
              <a:gd name="connsiteX40" fmla="*/ 8825345 w 10848109"/>
              <a:gd name="connsiteY40" fmla="*/ 235528 h 623455"/>
              <a:gd name="connsiteX41" fmla="*/ 9005455 w 10848109"/>
              <a:gd name="connsiteY41" fmla="*/ 96982 h 623455"/>
              <a:gd name="connsiteX42" fmla="*/ 9199418 w 10848109"/>
              <a:gd name="connsiteY42" fmla="*/ 41564 h 623455"/>
              <a:gd name="connsiteX43" fmla="*/ 9393382 w 10848109"/>
              <a:gd name="connsiteY43" fmla="*/ 0 h 623455"/>
              <a:gd name="connsiteX44" fmla="*/ 9670473 w 10848109"/>
              <a:gd name="connsiteY44" fmla="*/ 41564 h 623455"/>
              <a:gd name="connsiteX45" fmla="*/ 9739745 w 10848109"/>
              <a:gd name="connsiteY45" fmla="*/ 83128 h 623455"/>
              <a:gd name="connsiteX46" fmla="*/ 9822873 w 10848109"/>
              <a:gd name="connsiteY46" fmla="*/ 124691 h 623455"/>
              <a:gd name="connsiteX47" fmla="*/ 10141527 w 10848109"/>
              <a:gd name="connsiteY47" fmla="*/ 235528 h 623455"/>
              <a:gd name="connsiteX48" fmla="*/ 10224655 w 10848109"/>
              <a:gd name="connsiteY48" fmla="*/ 249382 h 623455"/>
              <a:gd name="connsiteX49" fmla="*/ 10280073 w 10848109"/>
              <a:gd name="connsiteY49" fmla="*/ 263237 h 623455"/>
              <a:gd name="connsiteX50" fmla="*/ 10543309 w 10848109"/>
              <a:gd name="connsiteY50" fmla="*/ 249382 h 623455"/>
              <a:gd name="connsiteX51" fmla="*/ 10848109 w 10848109"/>
              <a:gd name="connsiteY51" fmla="*/ 138546 h 62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848109" h="623455">
                <a:moveTo>
                  <a:pt x="0" y="360219"/>
                </a:moveTo>
                <a:cubicBezTo>
                  <a:pt x="69273" y="355601"/>
                  <a:pt x="138704" y="352946"/>
                  <a:pt x="207818" y="346364"/>
                </a:cubicBezTo>
                <a:cubicBezTo>
                  <a:pt x="293330" y="338220"/>
                  <a:pt x="323564" y="319337"/>
                  <a:pt x="415636" y="304800"/>
                </a:cubicBezTo>
                <a:cubicBezTo>
                  <a:pt x="461480" y="297562"/>
                  <a:pt x="508000" y="295564"/>
                  <a:pt x="554182" y="290946"/>
                </a:cubicBezTo>
                <a:cubicBezTo>
                  <a:pt x="591127" y="277091"/>
                  <a:pt x="629262" y="266068"/>
                  <a:pt x="665018" y="249382"/>
                </a:cubicBezTo>
                <a:cubicBezTo>
                  <a:pt x="698758" y="233637"/>
                  <a:pt x="727206" y="207219"/>
                  <a:pt x="762000" y="193964"/>
                </a:cubicBezTo>
                <a:cubicBezTo>
                  <a:pt x="919711" y="133884"/>
                  <a:pt x="944881" y="139654"/>
                  <a:pt x="1094509" y="124691"/>
                </a:cubicBezTo>
                <a:cubicBezTo>
                  <a:pt x="1246909" y="133927"/>
                  <a:pt x="1400152" y="133917"/>
                  <a:pt x="1551709" y="152400"/>
                </a:cubicBezTo>
                <a:cubicBezTo>
                  <a:pt x="1590877" y="157177"/>
                  <a:pt x="1625337" y="180832"/>
                  <a:pt x="1662545" y="193964"/>
                </a:cubicBezTo>
                <a:cubicBezTo>
                  <a:pt x="1703859" y="208546"/>
                  <a:pt x="1744732" y="224902"/>
                  <a:pt x="1787236" y="235528"/>
                </a:cubicBezTo>
                <a:cubicBezTo>
                  <a:pt x="1837327" y="248051"/>
                  <a:pt x="1889088" y="252706"/>
                  <a:pt x="1939636" y="263237"/>
                </a:cubicBezTo>
                <a:cubicBezTo>
                  <a:pt x="1999955" y="275803"/>
                  <a:pt x="2060182" y="289033"/>
                  <a:pt x="2119745" y="304800"/>
                </a:cubicBezTo>
                <a:cubicBezTo>
                  <a:pt x="2217250" y="330610"/>
                  <a:pt x="2313709" y="360219"/>
                  <a:pt x="2410691" y="387928"/>
                </a:cubicBezTo>
                <a:cubicBezTo>
                  <a:pt x="2443018" y="397164"/>
                  <a:pt x="2476457" y="403150"/>
                  <a:pt x="2507673" y="415637"/>
                </a:cubicBezTo>
                <a:cubicBezTo>
                  <a:pt x="2586282" y="447081"/>
                  <a:pt x="2658819" y="477669"/>
                  <a:pt x="2743200" y="498764"/>
                </a:cubicBezTo>
                <a:cubicBezTo>
                  <a:pt x="2817091" y="517237"/>
                  <a:pt x="2889174" y="545771"/>
                  <a:pt x="2964873" y="554182"/>
                </a:cubicBezTo>
                <a:cubicBezTo>
                  <a:pt x="3046051" y="563202"/>
                  <a:pt x="3107485" y="568714"/>
                  <a:pt x="3186545" y="581891"/>
                </a:cubicBezTo>
                <a:cubicBezTo>
                  <a:pt x="3209773" y="585762"/>
                  <a:pt x="3232727" y="591128"/>
                  <a:pt x="3255818" y="595746"/>
                </a:cubicBezTo>
                <a:cubicBezTo>
                  <a:pt x="3427405" y="580606"/>
                  <a:pt x="3709795" y="565911"/>
                  <a:pt x="3906982" y="526473"/>
                </a:cubicBezTo>
                <a:cubicBezTo>
                  <a:pt x="3962996" y="515270"/>
                  <a:pt x="4017666" y="498140"/>
                  <a:pt x="4073236" y="484909"/>
                </a:cubicBezTo>
                <a:cubicBezTo>
                  <a:pt x="4114656" y="475047"/>
                  <a:pt x="4156481" y="466952"/>
                  <a:pt x="4197927" y="457200"/>
                </a:cubicBezTo>
                <a:cubicBezTo>
                  <a:pt x="4234997" y="448478"/>
                  <a:pt x="4271334" y="436509"/>
                  <a:pt x="4308764" y="429491"/>
                </a:cubicBezTo>
                <a:cubicBezTo>
                  <a:pt x="4345359" y="422630"/>
                  <a:pt x="4382874" y="421758"/>
                  <a:pt x="4419600" y="415637"/>
                </a:cubicBezTo>
                <a:cubicBezTo>
                  <a:pt x="4867700" y="340955"/>
                  <a:pt x="4270061" y="433062"/>
                  <a:pt x="4682836" y="360219"/>
                </a:cubicBezTo>
                <a:cubicBezTo>
                  <a:pt x="4719503" y="353748"/>
                  <a:pt x="4756695" y="350715"/>
                  <a:pt x="4793673" y="346364"/>
                </a:cubicBezTo>
                <a:cubicBezTo>
                  <a:pt x="4939363" y="329224"/>
                  <a:pt x="4922262" y="332184"/>
                  <a:pt x="5084618" y="318655"/>
                </a:cubicBezTo>
                <a:lnTo>
                  <a:pt x="5874327" y="332509"/>
                </a:lnTo>
                <a:cubicBezTo>
                  <a:pt x="5885519" y="332509"/>
                  <a:pt x="6017962" y="312668"/>
                  <a:pt x="6040582" y="304800"/>
                </a:cubicBezTo>
                <a:cubicBezTo>
                  <a:pt x="6124823" y="275499"/>
                  <a:pt x="6204204" y="232323"/>
                  <a:pt x="6289964" y="207819"/>
                </a:cubicBezTo>
                <a:lnTo>
                  <a:pt x="6386945" y="180109"/>
                </a:lnTo>
                <a:cubicBezTo>
                  <a:pt x="6539345" y="189346"/>
                  <a:pt x="6694291" y="178579"/>
                  <a:pt x="6844145" y="207819"/>
                </a:cubicBezTo>
                <a:cubicBezTo>
                  <a:pt x="6889472" y="216663"/>
                  <a:pt x="6916825" y="264930"/>
                  <a:pt x="6954982" y="290946"/>
                </a:cubicBezTo>
                <a:cubicBezTo>
                  <a:pt x="7018487" y="334245"/>
                  <a:pt x="7094595" y="361288"/>
                  <a:pt x="7148945" y="415637"/>
                </a:cubicBezTo>
                <a:cubicBezTo>
                  <a:pt x="7167418" y="434110"/>
                  <a:pt x="7183743" y="455016"/>
                  <a:pt x="7204364" y="471055"/>
                </a:cubicBezTo>
                <a:cubicBezTo>
                  <a:pt x="7275372" y="526284"/>
                  <a:pt x="7273373" y="505582"/>
                  <a:pt x="7356764" y="540328"/>
                </a:cubicBezTo>
                <a:cubicBezTo>
                  <a:pt x="7385361" y="552243"/>
                  <a:pt x="7410716" y="571472"/>
                  <a:pt x="7439891" y="581891"/>
                </a:cubicBezTo>
                <a:cubicBezTo>
                  <a:pt x="7519022" y="610152"/>
                  <a:pt x="7579253" y="613166"/>
                  <a:pt x="7661564" y="623455"/>
                </a:cubicBezTo>
                <a:cubicBezTo>
                  <a:pt x="8054024" y="601029"/>
                  <a:pt x="8027014" y="650757"/>
                  <a:pt x="8257309" y="554182"/>
                </a:cubicBezTo>
                <a:cubicBezTo>
                  <a:pt x="8364121" y="509390"/>
                  <a:pt x="8484539" y="486746"/>
                  <a:pt x="8575964" y="415637"/>
                </a:cubicBezTo>
                <a:cubicBezTo>
                  <a:pt x="8617528" y="383310"/>
                  <a:pt x="8657968" y="349484"/>
                  <a:pt x="8700655" y="318655"/>
                </a:cubicBezTo>
                <a:cubicBezTo>
                  <a:pt x="8741151" y="289408"/>
                  <a:pt x="8785383" y="265500"/>
                  <a:pt x="8825345" y="235528"/>
                </a:cubicBezTo>
                <a:cubicBezTo>
                  <a:pt x="8898967" y="180311"/>
                  <a:pt x="8924948" y="137235"/>
                  <a:pt x="9005455" y="96982"/>
                </a:cubicBezTo>
                <a:cubicBezTo>
                  <a:pt x="9047153" y="76133"/>
                  <a:pt x="9161369" y="51710"/>
                  <a:pt x="9199418" y="41564"/>
                </a:cubicBezTo>
                <a:cubicBezTo>
                  <a:pt x="9347550" y="2062"/>
                  <a:pt x="9243933" y="21350"/>
                  <a:pt x="9393382" y="0"/>
                </a:cubicBezTo>
                <a:cubicBezTo>
                  <a:pt x="9485746" y="13855"/>
                  <a:pt x="9579655" y="19767"/>
                  <a:pt x="9670473" y="41564"/>
                </a:cubicBezTo>
                <a:cubicBezTo>
                  <a:pt x="9696658" y="47848"/>
                  <a:pt x="9716105" y="70233"/>
                  <a:pt x="9739745" y="83128"/>
                </a:cubicBezTo>
                <a:cubicBezTo>
                  <a:pt x="9766942" y="97963"/>
                  <a:pt x="9794200" y="112961"/>
                  <a:pt x="9822873" y="124691"/>
                </a:cubicBezTo>
                <a:cubicBezTo>
                  <a:pt x="9902614" y="157312"/>
                  <a:pt x="10042546" y="212687"/>
                  <a:pt x="10141527" y="235528"/>
                </a:cubicBezTo>
                <a:cubicBezTo>
                  <a:pt x="10168899" y="241845"/>
                  <a:pt x="10197109" y="243873"/>
                  <a:pt x="10224655" y="249382"/>
                </a:cubicBezTo>
                <a:cubicBezTo>
                  <a:pt x="10243326" y="253116"/>
                  <a:pt x="10261600" y="258619"/>
                  <a:pt x="10280073" y="263237"/>
                </a:cubicBezTo>
                <a:cubicBezTo>
                  <a:pt x="10367818" y="258619"/>
                  <a:pt x="10457486" y="268221"/>
                  <a:pt x="10543309" y="249382"/>
                </a:cubicBezTo>
                <a:cubicBezTo>
                  <a:pt x="10648904" y="226203"/>
                  <a:pt x="10848109" y="138546"/>
                  <a:pt x="10848109" y="138546"/>
                </a:cubicBez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422563" y="3066270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-284018" y="2651708"/>
            <a:ext cx="10792691" cy="654093"/>
          </a:xfrm>
          <a:custGeom>
            <a:avLst/>
            <a:gdLst>
              <a:gd name="connsiteX0" fmla="*/ 0 w 10792691"/>
              <a:gd name="connsiteY0" fmla="*/ 110836 h 654093"/>
              <a:gd name="connsiteX1" fmla="*/ 166254 w 10792691"/>
              <a:gd name="connsiteY1" fmla="*/ 55418 h 654093"/>
              <a:gd name="connsiteX2" fmla="*/ 401782 w 10792691"/>
              <a:gd name="connsiteY2" fmla="*/ 13855 h 654093"/>
              <a:gd name="connsiteX3" fmla="*/ 762000 w 10792691"/>
              <a:gd name="connsiteY3" fmla="*/ 27709 h 654093"/>
              <a:gd name="connsiteX4" fmla="*/ 1066800 w 10792691"/>
              <a:gd name="connsiteY4" fmla="*/ 124691 h 654093"/>
              <a:gd name="connsiteX5" fmla="*/ 1136073 w 10792691"/>
              <a:gd name="connsiteY5" fmla="*/ 166255 h 654093"/>
              <a:gd name="connsiteX6" fmla="*/ 1316182 w 10792691"/>
              <a:gd name="connsiteY6" fmla="*/ 249382 h 654093"/>
              <a:gd name="connsiteX7" fmla="*/ 1745673 w 10792691"/>
              <a:gd name="connsiteY7" fmla="*/ 235527 h 654093"/>
              <a:gd name="connsiteX8" fmla="*/ 1939636 w 10792691"/>
              <a:gd name="connsiteY8" fmla="*/ 152400 h 654093"/>
              <a:gd name="connsiteX9" fmla="*/ 2022764 w 10792691"/>
              <a:gd name="connsiteY9" fmla="*/ 124691 h 654093"/>
              <a:gd name="connsiteX10" fmla="*/ 2133600 w 10792691"/>
              <a:gd name="connsiteY10" fmla="*/ 83127 h 654093"/>
              <a:gd name="connsiteX11" fmla="*/ 2272145 w 10792691"/>
              <a:gd name="connsiteY11" fmla="*/ 41564 h 654093"/>
              <a:gd name="connsiteX12" fmla="*/ 2382982 w 10792691"/>
              <a:gd name="connsiteY12" fmla="*/ 13855 h 654093"/>
              <a:gd name="connsiteX13" fmla="*/ 2576945 w 10792691"/>
              <a:gd name="connsiteY13" fmla="*/ 0 h 654093"/>
              <a:gd name="connsiteX14" fmla="*/ 2826327 w 10792691"/>
              <a:gd name="connsiteY14" fmla="*/ 27709 h 654093"/>
              <a:gd name="connsiteX15" fmla="*/ 2881745 w 10792691"/>
              <a:gd name="connsiteY15" fmla="*/ 41564 h 654093"/>
              <a:gd name="connsiteX16" fmla="*/ 2978727 w 10792691"/>
              <a:gd name="connsiteY16" fmla="*/ 69273 h 654093"/>
              <a:gd name="connsiteX17" fmla="*/ 3144982 w 10792691"/>
              <a:gd name="connsiteY17" fmla="*/ 124691 h 654093"/>
              <a:gd name="connsiteX18" fmla="*/ 3255818 w 10792691"/>
              <a:gd name="connsiteY18" fmla="*/ 152400 h 654093"/>
              <a:gd name="connsiteX19" fmla="*/ 3338945 w 10792691"/>
              <a:gd name="connsiteY19" fmla="*/ 180109 h 654093"/>
              <a:gd name="connsiteX20" fmla="*/ 3463636 w 10792691"/>
              <a:gd name="connsiteY20" fmla="*/ 152400 h 654093"/>
              <a:gd name="connsiteX21" fmla="*/ 3519054 w 10792691"/>
              <a:gd name="connsiteY21" fmla="*/ 138546 h 654093"/>
              <a:gd name="connsiteX22" fmla="*/ 3560618 w 10792691"/>
              <a:gd name="connsiteY22" fmla="*/ 110836 h 654093"/>
              <a:gd name="connsiteX23" fmla="*/ 3616036 w 10792691"/>
              <a:gd name="connsiteY23" fmla="*/ 96982 h 654093"/>
              <a:gd name="connsiteX24" fmla="*/ 3657600 w 10792691"/>
              <a:gd name="connsiteY24" fmla="*/ 83127 h 654093"/>
              <a:gd name="connsiteX25" fmla="*/ 3837709 w 10792691"/>
              <a:gd name="connsiteY25" fmla="*/ 110836 h 654093"/>
              <a:gd name="connsiteX26" fmla="*/ 3934691 w 10792691"/>
              <a:gd name="connsiteY26" fmla="*/ 138546 h 654093"/>
              <a:gd name="connsiteX27" fmla="*/ 4073236 w 10792691"/>
              <a:gd name="connsiteY27" fmla="*/ 166255 h 654093"/>
              <a:gd name="connsiteX28" fmla="*/ 4308764 w 10792691"/>
              <a:gd name="connsiteY28" fmla="*/ 124691 h 654093"/>
              <a:gd name="connsiteX29" fmla="*/ 4391891 w 10792691"/>
              <a:gd name="connsiteY29" fmla="*/ 96982 h 654093"/>
              <a:gd name="connsiteX30" fmla="*/ 4475018 w 10792691"/>
              <a:gd name="connsiteY30" fmla="*/ 83127 h 654093"/>
              <a:gd name="connsiteX31" fmla="*/ 4544291 w 10792691"/>
              <a:gd name="connsiteY31" fmla="*/ 69273 h 654093"/>
              <a:gd name="connsiteX32" fmla="*/ 5334000 w 10792691"/>
              <a:gd name="connsiteY32" fmla="*/ 83127 h 654093"/>
              <a:gd name="connsiteX33" fmla="*/ 5458691 w 10792691"/>
              <a:gd name="connsiteY33" fmla="*/ 138546 h 654093"/>
              <a:gd name="connsiteX34" fmla="*/ 5541818 w 10792691"/>
              <a:gd name="connsiteY34" fmla="*/ 152400 h 654093"/>
              <a:gd name="connsiteX35" fmla="*/ 5611091 w 10792691"/>
              <a:gd name="connsiteY35" fmla="*/ 193964 h 654093"/>
              <a:gd name="connsiteX36" fmla="*/ 5680364 w 10792691"/>
              <a:gd name="connsiteY36" fmla="*/ 263236 h 654093"/>
              <a:gd name="connsiteX37" fmla="*/ 5721927 w 10792691"/>
              <a:gd name="connsiteY37" fmla="*/ 318655 h 654093"/>
              <a:gd name="connsiteX38" fmla="*/ 5860473 w 10792691"/>
              <a:gd name="connsiteY38" fmla="*/ 387927 h 654093"/>
              <a:gd name="connsiteX39" fmla="*/ 6179127 w 10792691"/>
              <a:gd name="connsiteY39" fmla="*/ 235527 h 654093"/>
              <a:gd name="connsiteX40" fmla="*/ 6303818 w 10792691"/>
              <a:gd name="connsiteY40" fmla="*/ 138546 h 654093"/>
              <a:gd name="connsiteX41" fmla="*/ 6386945 w 10792691"/>
              <a:gd name="connsiteY41" fmla="*/ 110836 h 654093"/>
              <a:gd name="connsiteX42" fmla="*/ 6622473 w 10792691"/>
              <a:gd name="connsiteY42" fmla="*/ 138546 h 654093"/>
              <a:gd name="connsiteX43" fmla="*/ 6733309 w 10792691"/>
              <a:gd name="connsiteY43" fmla="*/ 207818 h 654093"/>
              <a:gd name="connsiteX44" fmla="*/ 6858000 w 10792691"/>
              <a:gd name="connsiteY44" fmla="*/ 277091 h 654093"/>
              <a:gd name="connsiteX45" fmla="*/ 7051964 w 10792691"/>
              <a:gd name="connsiteY45" fmla="*/ 443346 h 654093"/>
              <a:gd name="connsiteX46" fmla="*/ 7273636 w 10792691"/>
              <a:gd name="connsiteY46" fmla="*/ 568036 h 654093"/>
              <a:gd name="connsiteX47" fmla="*/ 7356764 w 10792691"/>
              <a:gd name="connsiteY47" fmla="*/ 595746 h 654093"/>
              <a:gd name="connsiteX48" fmla="*/ 7730836 w 10792691"/>
              <a:gd name="connsiteY48" fmla="*/ 581891 h 654093"/>
              <a:gd name="connsiteX49" fmla="*/ 7786254 w 10792691"/>
              <a:gd name="connsiteY49" fmla="*/ 568036 h 654093"/>
              <a:gd name="connsiteX50" fmla="*/ 7869382 w 10792691"/>
              <a:gd name="connsiteY50" fmla="*/ 512618 h 654093"/>
              <a:gd name="connsiteX51" fmla="*/ 7966364 w 10792691"/>
              <a:gd name="connsiteY51" fmla="*/ 471055 h 654093"/>
              <a:gd name="connsiteX52" fmla="*/ 8021782 w 10792691"/>
              <a:gd name="connsiteY52" fmla="*/ 443346 h 654093"/>
              <a:gd name="connsiteX53" fmla="*/ 8146473 w 10792691"/>
              <a:gd name="connsiteY53" fmla="*/ 401782 h 654093"/>
              <a:gd name="connsiteX54" fmla="*/ 8285018 w 10792691"/>
              <a:gd name="connsiteY54" fmla="*/ 429491 h 654093"/>
              <a:gd name="connsiteX55" fmla="*/ 8298873 w 10792691"/>
              <a:gd name="connsiteY55" fmla="*/ 471055 h 654093"/>
              <a:gd name="connsiteX56" fmla="*/ 8326582 w 10792691"/>
              <a:gd name="connsiteY56" fmla="*/ 512618 h 654093"/>
              <a:gd name="connsiteX57" fmla="*/ 8340436 w 10792691"/>
              <a:gd name="connsiteY57" fmla="*/ 554182 h 654093"/>
              <a:gd name="connsiteX58" fmla="*/ 8465127 w 10792691"/>
              <a:gd name="connsiteY58" fmla="*/ 623455 h 654093"/>
              <a:gd name="connsiteX59" fmla="*/ 8769927 w 10792691"/>
              <a:gd name="connsiteY59" fmla="*/ 595746 h 654093"/>
              <a:gd name="connsiteX60" fmla="*/ 8839200 w 10792691"/>
              <a:gd name="connsiteY60" fmla="*/ 540327 h 654093"/>
              <a:gd name="connsiteX61" fmla="*/ 9047018 w 10792691"/>
              <a:gd name="connsiteY61" fmla="*/ 415636 h 654093"/>
              <a:gd name="connsiteX62" fmla="*/ 9185564 w 10792691"/>
              <a:gd name="connsiteY62" fmla="*/ 346364 h 654093"/>
              <a:gd name="connsiteX63" fmla="*/ 9379527 w 10792691"/>
              <a:gd name="connsiteY63" fmla="*/ 304800 h 654093"/>
              <a:gd name="connsiteX64" fmla="*/ 9587345 w 10792691"/>
              <a:gd name="connsiteY64" fmla="*/ 318655 h 654093"/>
              <a:gd name="connsiteX65" fmla="*/ 9670473 w 10792691"/>
              <a:gd name="connsiteY65" fmla="*/ 332509 h 654093"/>
              <a:gd name="connsiteX66" fmla="*/ 9809018 w 10792691"/>
              <a:gd name="connsiteY66" fmla="*/ 401782 h 654093"/>
              <a:gd name="connsiteX67" fmla="*/ 10086109 w 10792691"/>
              <a:gd name="connsiteY67" fmla="*/ 484909 h 654093"/>
              <a:gd name="connsiteX68" fmla="*/ 10196945 w 10792691"/>
              <a:gd name="connsiteY68" fmla="*/ 540327 h 654093"/>
              <a:gd name="connsiteX69" fmla="*/ 10293927 w 10792691"/>
              <a:gd name="connsiteY69" fmla="*/ 581891 h 654093"/>
              <a:gd name="connsiteX70" fmla="*/ 10432473 w 10792691"/>
              <a:gd name="connsiteY70" fmla="*/ 637309 h 654093"/>
              <a:gd name="connsiteX71" fmla="*/ 10792691 w 10792691"/>
              <a:gd name="connsiteY71" fmla="*/ 651164 h 65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0792691" h="654093">
                <a:moveTo>
                  <a:pt x="0" y="110836"/>
                </a:moveTo>
                <a:cubicBezTo>
                  <a:pt x="116155" y="41144"/>
                  <a:pt x="19719" y="86819"/>
                  <a:pt x="166254" y="55418"/>
                </a:cubicBezTo>
                <a:cubicBezTo>
                  <a:pt x="396358" y="6110"/>
                  <a:pt x="107618" y="43270"/>
                  <a:pt x="401782" y="13855"/>
                </a:cubicBezTo>
                <a:cubicBezTo>
                  <a:pt x="521855" y="18473"/>
                  <a:pt x="642992" y="11103"/>
                  <a:pt x="762000" y="27709"/>
                </a:cubicBezTo>
                <a:cubicBezTo>
                  <a:pt x="777550" y="29879"/>
                  <a:pt x="995648" y="89115"/>
                  <a:pt x="1066800" y="124691"/>
                </a:cubicBezTo>
                <a:cubicBezTo>
                  <a:pt x="1090886" y="136734"/>
                  <a:pt x="1112363" y="153488"/>
                  <a:pt x="1136073" y="166255"/>
                </a:cubicBezTo>
                <a:cubicBezTo>
                  <a:pt x="1232186" y="218008"/>
                  <a:pt x="1230814" y="215235"/>
                  <a:pt x="1316182" y="249382"/>
                </a:cubicBezTo>
                <a:lnTo>
                  <a:pt x="1745673" y="235527"/>
                </a:lnTo>
                <a:cubicBezTo>
                  <a:pt x="1815179" y="224715"/>
                  <a:pt x="1872904" y="174644"/>
                  <a:pt x="1939636" y="152400"/>
                </a:cubicBezTo>
                <a:cubicBezTo>
                  <a:pt x="1967345" y="143164"/>
                  <a:pt x="1995257" y="134515"/>
                  <a:pt x="2022764" y="124691"/>
                </a:cubicBezTo>
                <a:cubicBezTo>
                  <a:pt x="2059923" y="111420"/>
                  <a:pt x="2096167" y="95605"/>
                  <a:pt x="2133600" y="83127"/>
                </a:cubicBezTo>
                <a:cubicBezTo>
                  <a:pt x="2179341" y="67880"/>
                  <a:pt x="2225689" y="54468"/>
                  <a:pt x="2272145" y="41564"/>
                </a:cubicBezTo>
                <a:cubicBezTo>
                  <a:pt x="2308838" y="31372"/>
                  <a:pt x="2345249" y="19001"/>
                  <a:pt x="2382982" y="13855"/>
                </a:cubicBezTo>
                <a:cubicBezTo>
                  <a:pt x="2447207" y="5097"/>
                  <a:pt x="2512291" y="4618"/>
                  <a:pt x="2576945" y="0"/>
                </a:cubicBezTo>
                <a:cubicBezTo>
                  <a:pt x="2660072" y="9236"/>
                  <a:pt x="2743455" y="16408"/>
                  <a:pt x="2826327" y="27709"/>
                </a:cubicBezTo>
                <a:cubicBezTo>
                  <a:pt x="2845194" y="30282"/>
                  <a:pt x="2863375" y="36554"/>
                  <a:pt x="2881745" y="41564"/>
                </a:cubicBezTo>
                <a:cubicBezTo>
                  <a:pt x="2914181" y="50410"/>
                  <a:pt x="2946667" y="59149"/>
                  <a:pt x="2978727" y="69273"/>
                </a:cubicBezTo>
                <a:cubicBezTo>
                  <a:pt x="3034432" y="86864"/>
                  <a:pt x="3088310" y="110523"/>
                  <a:pt x="3144982" y="124691"/>
                </a:cubicBezTo>
                <a:cubicBezTo>
                  <a:pt x="3181927" y="133927"/>
                  <a:pt x="3219690" y="140357"/>
                  <a:pt x="3255818" y="152400"/>
                </a:cubicBezTo>
                <a:lnTo>
                  <a:pt x="3338945" y="180109"/>
                </a:lnTo>
                <a:lnTo>
                  <a:pt x="3463636" y="152400"/>
                </a:lnTo>
                <a:cubicBezTo>
                  <a:pt x="3482190" y="148118"/>
                  <a:pt x="3501552" y="146047"/>
                  <a:pt x="3519054" y="138546"/>
                </a:cubicBezTo>
                <a:cubicBezTo>
                  <a:pt x="3534359" y="131987"/>
                  <a:pt x="3545313" y="117395"/>
                  <a:pt x="3560618" y="110836"/>
                </a:cubicBezTo>
                <a:cubicBezTo>
                  <a:pt x="3578120" y="103335"/>
                  <a:pt x="3597727" y="102213"/>
                  <a:pt x="3616036" y="96982"/>
                </a:cubicBezTo>
                <a:cubicBezTo>
                  <a:pt x="3630078" y="92970"/>
                  <a:pt x="3643745" y="87745"/>
                  <a:pt x="3657600" y="83127"/>
                </a:cubicBezTo>
                <a:cubicBezTo>
                  <a:pt x="3717636" y="92363"/>
                  <a:pt x="3778146" y="98923"/>
                  <a:pt x="3837709" y="110836"/>
                </a:cubicBezTo>
                <a:cubicBezTo>
                  <a:pt x="3870677" y="117430"/>
                  <a:pt x="3902255" y="129700"/>
                  <a:pt x="3934691" y="138546"/>
                </a:cubicBezTo>
                <a:cubicBezTo>
                  <a:pt x="3999637" y="156259"/>
                  <a:pt x="3997476" y="153628"/>
                  <a:pt x="4073236" y="166255"/>
                </a:cubicBezTo>
                <a:cubicBezTo>
                  <a:pt x="4151745" y="152400"/>
                  <a:pt x="4230861" y="141626"/>
                  <a:pt x="4308764" y="124691"/>
                </a:cubicBezTo>
                <a:cubicBezTo>
                  <a:pt x="4337305" y="118486"/>
                  <a:pt x="4363555" y="104066"/>
                  <a:pt x="4391891" y="96982"/>
                </a:cubicBezTo>
                <a:cubicBezTo>
                  <a:pt x="4419143" y="90169"/>
                  <a:pt x="4447380" y="88152"/>
                  <a:pt x="4475018" y="83127"/>
                </a:cubicBezTo>
                <a:cubicBezTo>
                  <a:pt x="4498186" y="78915"/>
                  <a:pt x="4521200" y="73891"/>
                  <a:pt x="4544291" y="69273"/>
                </a:cubicBezTo>
                <a:lnTo>
                  <a:pt x="5334000" y="83127"/>
                </a:lnTo>
                <a:cubicBezTo>
                  <a:pt x="5456063" y="87065"/>
                  <a:pt x="5354872" y="97018"/>
                  <a:pt x="5458691" y="138546"/>
                </a:cubicBezTo>
                <a:cubicBezTo>
                  <a:pt x="5484773" y="148979"/>
                  <a:pt x="5514109" y="147782"/>
                  <a:pt x="5541818" y="152400"/>
                </a:cubicBezTo>
                <a:cubicBezTo>
                  <a:pt x="5564909" y="166255"/>
                  <a:pt x="5590063" y="177142"/>
                  <a:pt x="5611091" y="193964"/>
                </a:cubicBezTo>
                <a:cubicBezTo>
                  <a:pt x="5636591" y="214364"/>
                  <a:pt x="5658669" y="238829"/>
                  <a:pt x="5680364" y="263236"/>
                </a:cubicBezTo>
                <a:cubicBezTo>
                  <a:pt x="5695705" y="280494"/>
                  <a:pt x="5704669" y="303314"/>
                  <a:pt x="5721927" y="318655"/>
                </a:cubicBezTo>
                <a:cubicBezTo>
                  <a:pt x="5786473" y="376030"/>
                  <a:pt x="5792430" y="370917"/>
                  <a:pt x="5860473" y="387927"/>
                </a:cubicBezTo>
                <a:cubicBezTo>
                  <a:pt x="6024046" y="322498"/>
                  <a:pt x="6054482" y="324559"/>
                  <a:pt x="6179127" y="235527"/>
                </a:cubicBezTo>
                <a:cubicBezTo>
                  <a:pt x="6189685" y="227986"/>
                  <a:pt x="6271650" y="152843"/>
                  <a:pt x="6303818" y="138546"/>
                </a:cubicBezTo>
                <a:cubicBezTo>
                  <a:pt x="6330509" y="126683"/>
                  <a:pt x="6386945" y="110836"/>
                  <a:pt x="6386945" y="110836"/>
                </a:cubicBezTo>
                <a:cubicBezTo>
                  <a:pt x="6465454" y="120073"/>
                  <a:pt x="6546350" y="117232"/>
                  <a:pt x="6622473" y="138546"/>
                </a:cubicBezTo>
                <a:cubicBezTo>
                  <a:pt x="6664427" y="150293"/>
                  <a:pt x="6695757" y="185728"/>
                  <a:pt x="6733309" y="207818"/>
                </a:cubicBezTo>
                <a:cubicBezTo>
                  <a:pt x="6774292" y="231925"/>
                  <a:pt x="6819764" y="248829"/>
                  <a:pt x="6858000" y="277091"/>
                </a:cubicBezTo>
                <a:cubicBezTo>
                  <a:pt x="6926480" y="327707"/>
                  <a:pt x="6981111" y="396110"/>
                  <a:pt x="7051964" y="443346"/>
                </a:cubicBezTo>
                <a:cubicBezTo>
                  <a:pt x="7123769" y="491216"/>
                  <a:pt x="7189466" y="539979"/>
                  <a:pt x="7273636" y="568036"/>
                </a:cubicBezTo>
                <a:lnTo>
                  <a:pt x="7356764" y="595746"/>
                </a:lnTo>
                <a:cubicBezTo>
                  <a:pt x="7481455" y="591128"/>
                  <a:pt x="7606319" y="589925"/>
                  <a:pt x="7730836" y="581891"/>
                </a:cubicBezTo>
                <a:cubicBezTo>
                  <a:pt x="7749838" y="580665"/>
                  <a:pt x="7769223" y="576551"/>
                  <a:pt x="7786254" y="568036"/>
                </a:cubicBezTo>
                <a:cubicBezTo>
                  <a:pt x="7816041" y="553143"/>
                  <a:pt x="7838772" y="525736"/>
                  <a:pt x="7869382" y="512618"/>
                </a:cubicBezTo>
                <a:cubicBezTo>
                  <a:pt x="7901709" y="498764"/>
                  <a:pt x="7934345" y="485609"/>
                  <a:pt x="7966364" y="471055"/>
                </a:cubicBezTo>
                <a:cubicBezTo>
                  <a:pt x="7985166" y="462509"/>
                  <a:pt x="8002506" y="450760"/>
                  <a:pt x="8021782" y="443346"/>
                </a:cubicBezTo>
                <a:cubicBezTo>
                  <a:pt x="8062674" y="427618"/>
                  <a:pt x="8146473" y="401782"/>
                  <a:pt x="8146473" y="401782"/>
                </a:cubicBezTo>
                <a:cubicBezTo>
                  <a:pt x="8192655" y="411018"/>
                  <a:pt x="8242143" y="410002"/>
                  <a:pt x="8285018" y="429491"/>
                </a:cubicBezTo>
                <a:cubicBezTo>
                  <a:pt x="8298313" y="435534"/>
                  <a:pt x="8292342" y="457993"/>
                  <a:pt x="8298873" y="471055"/>
                </a:cubicBezTo>
                <a:cubicBezTo>
                  <a:pt x="8306320" y="485948"/>
                  <a:pt x="8317346" y="498764"/>
                  <a:pt x="8326582" y="512618"/>
                </a:cubicBezTo>
                <a:cubicBezTo>
                  <a:pt x="8331200" y="526473"/>
                  <a:pt x="8330109" y="543855"/>
                  <a:pt x="8340436" y="554182"/>
                </a:cubicBezTo>
                <a:cubicBezTo>
                  <a:pt x="8388073" y="601819"/>
                  <a:pt x="8412863" y="606033"/>
                  <a:pt x="8465127" y="623455"/>
                </a:cubicBezTo>
                <a:cubicBezTo>
                  <a:pt x="8566727" y="614219"/>
                  <a:pt x="8670337" y="617877"/>
                  <a:pt x="8769927" y="595746"/>
                </a:cubicBezTo>
                <a:cubicBezTo>
                  <a:pt x="8798794" y="589331"/>
                  <a:pt x="8814406" y="556443"/>
                  <a:pt x="8839200" y="540327"/>
                </a:cubicBezTo>
                <a:cubicBezTo>
                  <a:pt x="8906934" y="496300"/>
                  <a:pt x="8974761" y="451764"/>
                  <a:pt x="9047018" y="415636"/>
                </a:cubicBezTo>
                <a:cubicBezTo>
                  <a:pt x="9093200" y="392545"/>
                  <a:pt x="9136581" y="362692"/>
                  <a:pt x="9185564" y="346364"/>
                </a:cubicBezTo>
                <a:cubicBezTo>
                  <a:pt x="9248293" y="325454"/>
                  <a:pt x="9379527" y="304800"/>
                  <a:pt x="9379527" y="304800"/>
                </a:cubicBezTo>
                <a:cubicBezTo>
                  <a:pt x="9448800" y="309418"/>
                  <a:pt x="9518231" y="312073"/>
                  <a:pt x="9587345" y="318655"/>
                </a:cubicBezTo>
                <a:cubicBezTo>
                  <a:pt x="9615310" y="321318"/>
                  <a:pt x="9644170" y="322645"/>
                  <a:pt x="9670473" y="332509"/>
                </a:cubicBezTo>
                <a:cubicBezTo>
                  <a:pt x="9718818" y="350638"/>
                  <a:pt x="9760768" y="383401"/>
                  <a:pt x="9809018" y="401782"/>
                </a:cubicBezTo>
                <a:cubicBezTo>
                  <a:pt x="10153170" y="532888"/>
                  <a:pt x="9787087" y="361783"/>
                  <a:pt x="10086109" y="484909"/>
                </a:cubicBezTo>
                <a:cubicBezTo>
                  <a:pt x="10124304" y="500636"/>
                  <a:pt x="10159514" y="522859"/>
                  <a:pt x="10196945" y="540327"/>
                </a:cubicBezTo>
                <a:cubicBezTo>
                  <a:pt x="10228816" y="555200"/>
                  <a:pt x="10261908" y="567337"/>
                  <a:pt x="10293927" y="581891"/>
                </a:cubicBezTo>
                <a:cubicBezTo>
                  <a:pt x="10358744" y="611353"/>
                  <a:pt x="10353406" y="619063"/>
                  <a:pt x="10432473" y="637309"/>
                </a:cubicBezTo>
                <a:cubicBezTo>
                  <a:pt x="10546285" y="663574"/>
                  <a:pt x="10684978" y="651164"/>
                  <a:pt x="10792691" y="651164"/>
                </a:cubicBez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-720436" y="3566108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-533399" y="4842163"/>
            <a:ext cx="10363200" cy="554182"/>
          </a:xfrm>
          <a:custGeom>
            <a:avLst/>
            <a:gdLst>
              <a:gd name="connsiteX0" fmla="*/ 0 w 10363200"/>
              <a:gd name="connsiteY0" fmla="*/ 346364 h 554182"/>
              <a:gd name="connsiteX1" fmla="*/ 152400 w 10363200"/>
              <a:gd name="connsiteY1" fmla="*/ 304800 h 554182"/>
              <a:gd name="connsiteX2" fmla="*/ 249382 w 10363200"/>
              <a:gd name="connsiteY2" fmla="*/ 221673 h 554182"/>
              <a:gd name="connsiteX3" fmla="*/ 706582 w 10363200"/>
              <a:gd name="connsiteY3" fmla="*/ 41564 h 554182"/>
              <a:gd name="connsiteX4" fmla="*/ 845127 w 10363200"/>
              <a:gd name="connsiteY4" fmla="*/ 0 h 554182"/>
              <a:gd name="connsiteX5" fmla="*/ 983673 w 10363200"/>
              <a:gd name="connsiteY5" fmla="*/ 13855 h 554182"/>
              <a:gd name="connsiteX6" fmla="*/ 1052945 w 10363200"/>
              <a:gd name="connsiteY6" fmla="*/ 55419 h 554182"/>
              <a:gd name="connsiteX7" fmla="*/ 1136073 w 10363200"/>
              <a:gd name="connsiteY7" fmla="*/ 96982 h 554182"/>
              <a:gd name="connsiteX8" fmla="*/ 1274618 w 10363200"/>
              <a:gd name="connsiteY8" fmla="*/ 235528 h 554182"/>
              <a:gd name="connsiteX9" fmla="*/ 1496291 w 10363200"/>
              <a:gd name="connsiteY9" fmla="*/ 457200 h 554182"/>
              <a:gd name="connsiteX10" fmla="*/ 1537855 w 10363200"/>
              <a:gd name="connsiteY10" fmla="*/ 471055 h 554182"/>
              <a:gd name="connsiteX11" fmla="*/ 1995055 w 10363200"/>
              <a:gd name="connsiteY11" fmla="*/ 415637 h 554182"/>
              <a:gd name="connsiteX12" fmla="*/ 2216727 w 10363200"/>
              <a:gd name="connsiteY12" fmla="*/ 249382 h 554182"/>
              <a:gd name="connsiteX13" fmla="*/ 2286000 w 10363200"/>
              <a:gd name="connsiteY13" fmla="*/ 180110 h 554182"/>
              <a:gd name="connsiteX14" fmla="*/ 2369127 w 10363200"/>
              <a:gd name="connsiteY14" fmla="*/ 124691 h 554182"/>
              <a:gd name="connsiteX15" fmla="*/ 2424545 w 10363200"/>
              <a:gd name="connsiteY15" fmla="*/ 96982 h 554182"/>
              <a:gd name="connsiteX16" fmla="*/ 2604655 w 10363200"/>
              <a:gd name="connsiteY16" fmla="*/ 69273 h 554182"/>
              <a:gd name="connsiteX17" fmla="*/ 2812473 w 10363200"/>
              <a:gd name="connsiteY17" fmla="*/ 110837 h 554182"/>
              <a:gd name="connsiteX18" fmla="*/ 2867891 w 10363200"/>
              <a:gd name="connsiteY18" fmla="*/ 166255 h 554182"/>
              <a:gd name="connsiteX19" fmla="*/ 2964873 w 10363200"/>
              <a:gd name="connsiteY19" fmla="*/ 263237 h 554182"/>
              <a:gd name="connsiteX20" fmla="*/ 3048000 w 10363200"/>
              <a:gd name="connsiteY20" fmla="*/ 277091 h 554182"/>
              <a:gd name="connsiteX21" fmla="*/ 3574473 w 10363200"/>
              <a:gd name="connsiteY21" fmla="*/ 290946 h 554182"/>
              <a:gd name="connsiteX22" fmla="*/ 3796145 w 10363200"/>
              <a:gd name="connsiteY22" fmla="*/ 318655 h 554182"/>
              <a:gd name="connsiteX23" fmla="*/ 3865418 w 10363200"/>
              <a:gd name="connsiteY23" fmla="*/ 332510 h 554182"/>
              <a:gd name="connsiteX24" fmla="*/ 3990109 w 10363200"/>
              <a:gd name="connsiteY24" fmla="*/ 346364 h 554182"/>
              <a:gd name="connsiteX25" fmla="*/ 4128655 w 10363200"/>
              <a:gd name="connsiteY25" fmla="*/ 387928 h 554182"/>
              <a:gd name="connsiteX26" fmla="*/ 4211782 w 10363200"/>
              <a:gd name="connsiteY26" fmla="*/ 401782 h 554182"/>
              <a:gd name="connsiteX27" fmla="*/ 4308764 w 10363200"/>
              <a:gd name="connsiteY27" fmla="*/ 429491 h 554182"/>
              <a:gd name="connsiteX28" fmla="*/ 4419600 w 10363200"/>
              <a:gd name="connsiteY28" fmla="*/ 457200 h 554182"/>
              <a:gd name="connsiteX29" fmla="*/ 4599709 w 10363200"/>
              <a:gd name="connsiteY29" fmla="*/ 512619 h 554182"/>
              <a:gd name="connsiteX30" fmla="*/ 4696691 w 10363200"/>
              <a:gd name="connsiteY30" fmla="*/ 540328 h 554182"/>
              <a:gd name="connsiteX31" fmla="*/ 4973782 w 10363200"/>
              <a:gd name="connsiteY31" fmla="*/ 554182 h 554182"/>
              <a:gd name="connsiteX32" fmla="*/ 5666509 w 10363200"/>
              <a:gd name="connsiteY32" fmla="*/ 540328 h 554182"/>
              <a:gd name="connsiteX33" fmla="*/ 5943600 w 10363200"/>
              <a:gd name="connsiteY33" fmla="*/ 512619 h 554182"/>
              <a:gd name="connsiteX34" fmla="*/ 5985164 w 10363200"/>
              <a:gd name="connsiteY34" fmla="*/ 484910 h 554182"/>
              <a:gd name="connsiteX35" fmla="*/ 6151418 w 10363200"/>
              <a:gd name="connsiteY35" fmla="*/ 332510 h 554182"/>
              <a:gd name="connsiteX36" fmla="*/ 6262255 w 10363200"/>
              <a:gd name="connsiteY36" fmla="*/ 290946 h 554182"/>
              <a:gd name="connsiteX37" fmla="*/ 6483927 w 10363200"/>
              <a:gd name="connsiteY37" fmla="*/ 249382 h 554182"/>
              <a:gd name="connsiteX38" fmla="*/ 6636327 w 10363200"/>
              <a:gd name="connsiteY38" fmla="*/ 263237 h 554182"/>
              <a:gd name="connsiteX39" fmla="*/ 6719455 w 10363200"/>
              <a:gd name="connsiteY39" fmla="*/ 332510 h 554182"/>
              <a:gd name="connsiteX40" fmla="*/ 6774873 w 10363200"/>
              <a:gd name="connsiteY40" fmla="*/ 374073 h 554182"/>
              <a:gd name="connsiteX41" fmla="*/ 6871855 w 10363200"/>
              <a:gd name="connsiteY41" fmla="*/ 443346 h 554182"/>
              <a:gd name="connsiteX42" fmla="*/ 7079673 w 10363200"/>
              <a:gd name="connsiteY42" fmla="*/ 512619 h 554182"/>
              <a:gd name="connsiteX43" fmla="*/ 7370618 w 10363200"/>
              <a:gd name="connsiteY43" fmla="*/ 484910 h 554182"/>
              <a:gd name="connsiteX44" fmla="*/ 7467600 w 10363200"/>
              <a:gd name="connsiteY44" fmla="*/ 429491 h 554182"/>
              <a:gd name="connsiteX45" fmla="*/ 7606145 w 10363200"/>
              <a:gd name="connsiteY45" fmla="*/ 374073 h 554182"/>
              <a:gd name="connsiteX46" fmla="*/ 7786255 w 10363200"/>
              <a:gd name="connsiteY46" fmla="*/ 277091 h 554182"/>
              <a:gd name="connsiteX47" fmla="*/ 7883236 w 10363200"/>
              <a:gd name="connsiteY47" fmla="*/ 249382 h 554182"/>
              <a:gd name="connsiteX48" fmla="*/ 8021782 w 10363200"/>
              <a:gd name="connsiteY48" fmla="*/ 263237 h 554182"/>
              <a:gd name="connsiteX49" fmla="*/ 8174182 w 10363200"/>
              <a:gd name="connsiteY49" fmla="*/ 332510 h 554182"/>
              <a:gd name="connsiteX50" fmla="*/ 8215745 w 10363200"/>
              <a:gd name="connsiteY50" fmla="*/ 346364 h 554182"/>
              <a:gd name="connsiteX51" fmla="*/ 8285018 w 10363200"/>
              <a:gd name="connsiteY51" fmla="*/ 374073 h 554182"/>
              <a:gd name="connsiteX52" fmla="*/ 8368145 w 10363200"/>
              <a:gd name="connsiteY52" fmla="*/ 401782 h 554182"/>
              <a:gd name="connsiteX53" fmla="*/ 9116291 w 10363200"/>
              <a:gd name="connsiteY53" fmla="*/ 429491 h 554182"/>
              <a:gd name="connsiteX54" fmla="*/ 9795164 w 10363200"/>
              <a:gd name="connsiteY54" fmla="*/ 471055 h 554182"/>
              <a:gd name="connsiteX55" fmla="*/ 10363200 w 10363200"/>
              <a:gd name="connsiteY55" fmla="*/ 471055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363200" h="554182">
                <a:moveTo>
                  <a:pt x="0" y="346364"/>
                </a:moveTo>
                <a:cubicBezTo>
                  <a:pt x="50218" y="337995"/>
                  <a:pt x="107898" y="334468"/>
                  <a:pt x="152400" y="304800"/>
                </a:cubicBezTo>
                <a:cubicBezTo>
                  <a:pt x="187827" y="281182"/>
                  <a:pt x="211814" y="241709"/>
                  <a:pt x="249382" y="221673"/>
                </a:cubicBezTo>
                <a:cubicBezTo>
                  <a:pt x="484237" y="96417"/>
                  <a:pt x="510389" y="102875"/>
                  <a:pt x="706582" y="41564"/>
                </a:cubicBezTo>
                <a:cubicBezTo>
                  <a:pt x="841507" y="-600"/>
                  <a:pt x="739382" y="26437"/>
                  <a:pt x="845127" y="0"/>
                </a:cubicBezTo>
                <a:cubicBezTo>
                  <a:pt x="891309" y="4618"/>
                  <a:pt x="938828" y="1896"/>
                  <a:pt x="983673" y="13855"/>
                </a:cubicBezTo>
                <a:cubicBezTo>
                  <a:pt x="1009692" y="20794"/>
                  <a:pt x="1029305" y="42524"/>
                  <a:pt x="1052945" y="55419"/>
                </a:cubicBezTo>
                <a:cubicBezTo>
                  <a:pt x="1080142" y="70254"/>
                  <a:pt x="1108364" y="83128"/>
                  <a:pt x="1136073" y="96982"/>
                </a:cubicBezTo>
                <a:cubicBezTo>
                  <a:pt x="1182255" y="143164"/>
                  <a:pt x="1234521" y="183975"/>
                  <a:pt x="1274618" y="235528"/>
                </a:cubicBezTo>
                <a:cubicBezTo>
                  <a:pt x="1326343" y="302032"/>
                  <a:pt x="1407620" y="427642"/>
                  <a:pt x="1496291" y="457200"/>
                </a:cubicBezTo>
                <a:lnTo>
                  <a:pt x="1537855" y="471055"/>
                </a:lnTo>
                <a:cubicBezTo>
                  <a:pt x="1713724" y="463408"/>
                  <a:pt x="1841272" y="483985"/>
                  <a:pt x="1995055" y="415637"/>
                </a:cubicBezTo>
                <a:cubicBezTo>
                  <a:pt x="2077202" y="379127"/>
                  <a:pt x="2152337" y="308819"/>
                  <a:pt x="2216727" y="249382"/>
                </a:cubicBezTo>
                <a:cubicBezTo>
                  <a:pt x="2240722" y="227233"/>
                  <a:pt x="2260726" y="200789"/>
                  <a:pt x="2286000" y="180110"/>
                </a:cubicBezTo>
                <a:cubicBezTo>
                  <a:pt x="2311775" y="159022"/>
                  <a:pt x="2340571" y="141825"/>
                  <a:pt x="2369127" y="124691"/>
                </a:cubicBezTo>
                <a:cubicBezTo>
                  <a:pt x="2386837" y="114065"/>
                  <a:pt x="2404952" y="103513"/>
                  <a:pt x="2424545" y="96982"/>
                </a:cubicBezTo>
                <a:cubicBezTo>
                  <a:pt x="2462622" y="84290"/>
                  <a:pt x="2577504" y="72667"/>
                  <a:pt x="2604655" y="69273"/>
                </a:cubicBezTo>
                <a:cubicBezTo>
                  <a:pt x="2673928" y="83128"/>
                  <a:pt x="2746184" y="86415"/>
                  <a:pt x="2812473" y="110837"/>
                </a:cubicBezTo>
                <a:cubicBezTo>
                  <a:pt x="2836987" y="119868"/>
                  <a:pt x="2850688" y="146595"/>
                  <a:pt x="2867891" y="166255"/>
                </a:cubicBezTo>
                <a:cubicBezTo>
                  <a:pt x="2902704" y="206041"/>
                  <a:pt x="2911588" y="241923"/>
                  <a:pt x="2964873" y="263237"/>
                </a:cubicBezTo>
                <a:cubicBezTo>
                  <a:pt x="2990955" y="273670"/>
                  <a:pt x="3019938" y="275815"/>
                  <a:pt x="3048000" y="277091"/>
                </a:cubicBezTo>
                <a:cubicBezTo>
                  <a:pt x="3223371" y="285062"/>
                  <a:pt x="3398982" y="286328"/>
                  <a:pt x="3574473" y="290946"/>
                </a:cubicBezTo>
                <a:cubicBezTo>
                  <a:pt x="3730670" y="322184"/>
                  <a:pt x="3540349" y="286679"/>
                  <a:pt x="3796145" y="318655"/>
                </a:cubicBezTo>
                <a:cubicBezTo>
                  <a:pt x="3819511" y="321576"/>
                  <a:pt x="3842106" y="329180"/>
                  <a:pt x="3865418" y="332510"/>
                </a:cubicBezTo>
                <a:cubicBezTo>
                  <a:pt x="3906817" y="338424"/>
                  <a:pt x="3948545" y="341746"/>
                  <a:pt x="3990109" y="346364"/>
                </a:cubicBezTo>
                <a:cubicBezTo>
                  <a:pt x="4043118" y="364034"/>
                  <a:pt x="4076312" y="377459"/>
                  <a:pt x="4128655" y="387928"/>
                </a:cubicBezTo>
                <a:cubicBezTo>
                  <a:pt x="4156201" y="393437"/>
                  <a:pt x="4184410" y="395466"/>
                  <a:pt x="4211782" y="401782"/>
                </a:cubicBezTo>
                <a:cubicBezTo>
                  <a:pt x="4244542" y="409342"/>
                  <a:pt x="4276278" y="420828"/>
                  <a:pt x="4308764" y="429491"/>
                </a:cubicBezTo>
                <a:cubicBezTo>
                  <a:pt x="4345561" y="439303"/>
                  <a:pt x="4383472" y="445157"/>
                  <a:pt x="4419600" y="457200"/>
                </a:cubicBezTo>
                <a:cubicBezTo>
                  <a:pt x="4748625" y="566876"/>
                  <a:pt x="4317178" y="447419"/>
                  <a:pt x="4599709" y="512619"/>
                </a:cubicBezTo>
                <a:cubicBezTo>
                  <a:pt x="4632469" y="520179"/>
                  <a:pt x="4663276" y="536615"/>
                  <a:pt x="4696691" y="540328"/>
                </a:cubicBezTo>
                <a:cubicBezTo>
                  <a:pt x="4788604" y="550540"/>
                  <a:pt x="4881418" y="549564"/>
                  <a:pt x="4973782" y="554182"/>
                </a:cubicBezTo>
                <a:lnTo>
                  <a:pt x="5666509" y="540328"/>
                </a:lnTo>
                <a:cubicBezTo>
                  <a:pt x="5871911" y="534104"/>
                  <a:pt x="5825430" y="542161"/>
                  <a:pt x="5943600" y="512619"/>
                </a:cubicBezTo>
                <a:cubicBezTo>
                  <a:pt x="5957455" y="503383"/>
                  <a:pt x="5972719" y="495972"/>
                  <a:pt x="5985164" y="484910"/>
                </a:cubicBezTo>
                <a:cubicBezTo>
                  <a:pt x="6030331" y="444761"/>
                  <a:pt x="6096602" y="363833"/>
                  <a:pt x="6151418" y="332510"/>
                </a:cubicBezTo>
                <a:cubicBezTo>
                  <a:pt x="6185677" y="312933"/>
                  <a:pt x="6224400" y="302080"/>
                  <a:pt x="6262255" y="290946"/>
                </a:cubicBezTo>
                <a:cubicBezTo>
                  <a:pt x="6344403" y="266785"/>
                  <a:pt x="6401874" y="261104"/>
                  <a:pt x="6483927" y="249382"/>
                </a:cubicBezTo>
                <a:cubicBezTo>
                  <a:pt x="6534727" y="254000"/>
                  <a:pt x="6586308" y="253233"/>
                  <a:pt x="6636327" y="263237"/>
                </a:cubicBezTo>
                <a:cubicBezTo>
                  <a:pt x="6710632" y="278098"/>
                  <a:pt x="6677068" y="290124"/>
                  <a:pt x="6719455" y="332510"/>
                </a:cubicBezTo>
                <a:cubicBezTo>
                  <a:pt x="6735783" y="348838"/>
                  <a:pt x="6756400" y="360219"/>
                  <a:pt x="6774873" y="374073"/>
                </a:cubicBezTo>
                <a:cubicBezTo>
                  <a:pt x="6825022" y="449297"/>
                  <a:pt x="6774210" y="390085"/>
                  <a:pt x="6871855" y="443346"/>
                </a:cubicBezTo>
                <a:cubicBezTo>
                  <a:pt x="7022688" y="525618"/>
                  <a:pt x="6880557" y="490494"/>
                  <a:pt x="7079673" y="512619"/>
                </a:cubicBezTo>
                <a:cubicBezTo>
                  <a:pt x="7176655" y="503383"/>
                  <a:pt x="7275360" y="505323"/>
                  <a:pt x="7370618" y="484910"/>
                </a:cubicBezTo>
                <a:cubicBezTo>
                  <a:pt x="7407025" y="477108"/>
                  <a:pt x="7433911" y="445345"/>
                  <a:pt x="7467600" y="429491"/>
                </a:cubicBezTo>
                <a:cubicBezTo>
                  <a:pt x="7512605" y="408312"/>
                  <a:pt x="7561140" y="395252"/>
                  <a:pt x="7606145" y="374073"/>
                </a:cubicBezTo>
                <a:cubicBezTo>
                  <a:pt x="7910472" y="230861"/>
                  <a:pt x="7519683" y="395567"/>
                  <a:pt x="7786255" y="277091"/>
                </a:cubicBezTo>
                <a:cubicBezTo>
                  <a:pt x="7811806" y="265735"/>
                  <a:pt x="7858081" y="255671"/>
                  <a:pt x="7883236" y="249382"/>
                </a:cubicBezTo>
                <a:cubicBezTo>
                  <a:pt x="7929418" y="254000"/>
                  <a:pt x="7976271" y="254135"/>
                  <a:pt x="8021782" y="263237"/>
                </a:cubicBezTo>
                <a:cubicBezTo>
                  <a:pt x="8058835" y="270648"/>
                  <a:pt x="8144777" y="319441"/>
                  <a:pt x="8174182" y="332510"/>
                </a:cubicBezTo>
                <a:cubicBezTo>
                  <a:pt x="8187527" y="338441"/>
                  <a:pt x="8202071" y="341236"/>
                  <a:pt x="8215745" y="346364"/>
                </a:cubicBezTo>
                <a:cubicBezTo>
                  <a:pt x="8239031" y="355096"/>
                  <a:pt x="8261646" y="365574"/>
                  <a:pt x="8285018" y="374073"/>
                </a:cubicBezTo>
                <a:cubicBezTo>
                  <a:pt x="8312467" y="384055"/>
                  <a:pt x="8339116" y="398556"/>
                  <a:pt x="8368145" y="401782"/>
                </a:cubicBezTo>
                <a:cubicBezTo>
                  <a:pt x="8699434" y="438593"/>
                  <a:pt x="8451027" y="414708"/>
                  <a:pt x="9116291" y="429491"/>
                </a:cubicBezTo>
                <a:cubicBezTo>
                  <a:pt x="9346673" y="450436"/>
                  <a:pt x="9552031" y="471055"/>
                  <a:pt x="9795164" y="471055"/>
                </a:cubicBezTo>
                <a:lnTo>
                  <a:pt x="10363200" y="471055"/>
                </a:ln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-422564" y="5963307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-284019" y="5548745"/>
            <a:ext cx="10792691" cy="654093"/>
          </a:xfrm>
          <a:custGeom>
            <a:avLst/>
            <a:gdLst>
              <a:gd name="connsiteX0" fmla="*/ 0 w 10792691"/>
              <a:gd name="connsiteY0" fmla="*/ 110836 h 654093"/>
              <a:gd name="connsiteX1" fmla="*/ 166254 w 10792691"/>
              <a:gd name="connsiteY1" fmla="*/ 55418 h 654093"/>
              <a:gd name="connsiteX2" fmla="*/ 401782 w 10792691"/>
              <a:gd name="connsiteY2" fmla="*/ 13855 h 654093"/>
              <a:gd name="connsiteX3" fmla="*/ 762000 w 10792691"/>
              <a:gd name="connsiteY3" fmla="*/ 27709 h 654093"/>
              <a:gd name="connsiteX4" fmla="*/ 1066800 w 10792691"/>
              <a:gd name="connsiteY4" fmla="*/ 124691 h 654093"/>
              <a:gd name="connsiteX5" fmla="*/ 1136073 w 10792691"/>
              <a:gd name="connsiteY5" fmla="*/ 166255 h 654093"/>
              <a:gd name="connsiteX6" fmla="*/ 1316182 w 10792691"/>
              <a:gd name="connsiteY6" fmla="*/ 249382 h 654093"/>
              <a:gd name="connsiteX7" fmla="*/ 1745673 w 10792691"/>
              <a:gd name="connsiteY7" fmla="*/ 235527 h 654093"/>
              <a:gd name="connsiteX8" fmla="*/ 1939636 w 10792691"/>
              <a:gd name="connsiteY8" fmla="*/ 152400 h 654093"/>
              <a:gd name="connsiteX9" fmla="*/ 2022764 w 10792691"/>
              <a:gd name="connsiteY9" fmla="*/ 124691 h 654093"/>
              <a:gd name="connsiteX10" fmla="*/ 2133600 w 10792691"/>
              <a:gd name="connsiteY10" fmla="*/ 83127 h 654093"/>
              <a:gd name="connsiteX11" fmla="*/ 2272145 w 10792691"/>
              <a:gd name="connsiteY11" fmla="*/ 41564 h 654093"/>
              <a:gd name="connsiteX12" fmla="*/ 2382982 w 10792691"/>
              <a:gd name="connsiteY12" fmla="*/ 13855 h 654093"/>
              <a:gd name="connsiteX13" fmla="*/ 2576945 w 10792691"/>
              <a:gd name="connsiteY13" fmla="*/ 0 h 654093"/>
              <a:gd name="connsiteX14" fmla="*/ 2826327 w 10792691"/>
              <a:gd name="connsiteY14" fmla="*/ 27709 h 654093"/>
              <a:gd name="connsiteX15" fmla="*/ 2881745 w 10792691"/>
              <a:gd name="connsiteY15" fmla="*/ 41564 h 654093"/>
              <a:gd name="connsiteX16" fmla="*/ 2978727 w 10792691"/>
              <a:gd name="connsiteY16" fmla="*/ 69273 h 654093"/>
              <a:gd name="connsiteX17" fmla="*/ 3144982 w 10792691"/>
              <a:gd name="connsiteY17" fmla="*/ 124691 h 654093"/>
              <a:gd name="connsiteX18" fmla="*/ 3255818 w 10792691"/>
              <a:gd name="connsiteY18" fmla="*/ 152400 h 654093"/>
              <a:gd name="connsiteX19" fmla="*/ 3338945 w 10792691"/>
              <a:gd name="connsiteY19" fmla="*/ 180109 h 654093"/>
              <a:gd name="connsiteX20" fmla="*/ 3463636 w 10792691"/>
              <a:gd name="connsiteY20" fmla="*/ 152400 h 654093"/>
              <a:gd name="connsiteX21" fmla="*/ 3519054 w 10792691"/>
              <a:gd name="connsiteY21" fmla="*/ 138546 h 654093"/>
              <a:gd name="connsiteX22" fmla="*/ 3560618 w 10792691"/>
              <a:gd name="connsiteY22" fmla="*/ 110836 h 654093"/>
              <a:gd name="connsiteX23" fmla="*/ 3616036 w 10792691"/>
              <a:gd name="connsiteY23" fmla="*/ 96982 h 654093"/>
              <a:gd name="connsiteX24" fmla="*/ 3657600 w 10792691"/>
              <a:gd name="connsiteY24" fmla="*/ 83127 h 654093"/>
              <a:gd name="connsiteX25" fmla="*/ 3837709 w 10792691"/>
              <a:gd name="connsiteY25" fmla="*/ 110836 h 654093"/>
              <a:gd name="connsiteX26" fmla="*/ 3934691 w 10792691"/>
              <a:gd name="connsiteY26" fmla="*/ 138546 h 654093"/>
              <a:gd name="connsiteX27" fmla="*/ 4073236 w 10792691"/>
              <a:gd name="connsiteY27" fmla="*/ 166255 h 654093"/>
              <a:gd name="connsiteX28" fmla="*/ 4308764 w 10792691"/>
              <a:gd name="connsiteY28" fmla="*/ 124691 h 654093"/>
              <a:gd name="connsiteX29" fmla="*/ 4391891 w 10792691"/>
              <a:gd name="connsiteY29" fmla="*/ 96982 h 654093"/>
              <a:gd name="connsiteX30" fmla="*/ 4475018 w 10792691"/>
              <a:gd name="connsiteY30" fmla="*/ 83127 h 654093"/>
              <a:gd name="connsiteX31" fmla="*/ 4544291 w 10792691"/>
              <a:gd name="connsiteY31" fmla="*/ 69273 h 654093"/>
              <a:gd name="connsiteX32" fmla="*/ 5334000 w 10792691"/>
              <a:gd name="connsiteY32" fmla="*/ 83127 h 654093"/>
              <a:gd name="connsiteX33" fmla="*/ 5458691 w 10792691"/>
              <a:gd name="connsiteY33" fmla="*/ 138546 h 654093"/>
              <a:gd name="connsiteX34" fmla="*/ 5541818 w 10792691"/>
              <a:gd name="connsiteY34" fmla="*/ 152400 h 654093"/>
              <a:gd name="connsiteX35" fmla="*/ 5611091 w 10792691"/>
              <a:gd name="connsiteY35" fmla="*/ 193964 h 654093"/>
              <a:gd name="connsiteX36" fmla="*/ 5680364 w 10792691"/>
              <a:gd name="connsiteY36" fmla="*/ 263236 h 654093"/>
              <a:gd name="connsiteX37" fmla="*/ 5721927 w 10792691"/>
              <a:gd name="connsiteY37" fmla="*/ 318655 h 654093"/>
              <a:gd name="connsiteX38" fmla="*/ 5860473 w 10792691"/>
              <a:gd name="connsiteY38" fmla="*/ 387927 h 654093"/>
              <a:gd name="connsiteX39" fmla="*/ 6179127 w 10792691"/>
              <a:gd name="connsiteY39" fmla="*/ 235527 h 654093"/>
              <a:gd name="connsiteX40" fmla="*/ 6303818 w 10792691"/>
              <a:gd name="connsiteY40" fmla="*/ 138546 h 654093"/>
              <a:gd name="connsiteX41" fmla="*/ 6386945 w 10792691"/>
              <a:gd name="connsiteY41" fmla="*/ 110836 h 654093"/>
              <a:gd name="connsiteX42" fmla="*/ 6622473 w 10792691"/>
              <a:gd name="connsiteY42" fmla="*/ 138546 h 654093"/>
              <a:gd name="connsiteX43" fmla="*/ 6733309 w 10792691"/>
              <a:gd name="connsiteY43" fmla="*/ 207818 h 654093"/>
              <a:gd name="connsiteX44" fmla="*/ 6858000 w 10792691"/>
              <a:gd name="connsiteY44" fmla="*/ 277091 h 654093"/>
              <a:gd name="connsiteX45" fmla="*/ 7051964 w 10792691"/>
              <a:gd name="connsiteY45" fmla="*/ 443346 h 654093"/>
              <a:gd name="connsiteX46" fmla="*/ 7273636 w 10792691"/>
              <a:gd name="connsiteY46" fmla="*/ 568036 h 654093"/>
              <a:gd name="connsiteX47" fmla="*/ 7356764 w 10792691"/>
              <a:gd name="connsiteY47" fmla="*/ 595746 h 654093"/>
              <a:gd name="connsiteX48" fmla="*/ 7730836 w 10792691"/>
              <a:gd name="connsiteY48" fmla="*/ 581891 h 654093"/>
              <a:gd name="connsiteX49" fmla="*/ 7786254 w 10792691"/>
              <a:gd name="connsiteY49" fmla="*/ 568036 h 654093"/>
              <a:gd name="connsiteX50" fmla="*/ 7869382 w 10792691"/>
              <a:gd name="connsiteY50" fmla="*/ 512618 h 654093"/>
              <a:gd name="connsiteX51" fmla="*/ 7966364 w 10792691"/>
              <a:gd name="connsiteY51" fmla="*/ 471055 h 654093"/>
              <a:gd name="connsiteX52" fmla="*/ 8021782 w 10792691"/>
              <a:gd name="connsiteY52" fmla="*/ 443346 h 654093"/>
              <a:gd name="connsiteX53" fmla="*/ 8146473 w 10792691"/>
              <a:gd name="connsiteY53" fmla="*/ 401782 h 654093"/>
              <a:gd name="connsiteX54" fmla="*/ 8285018 w 10792691"/>
              <a:gd name="connsiteY54" fmla="*/ 429491 h 654093"/>
              <a:gd name="connsiteX55" fmla="*/ 8298873 w 10792691"/>
              <a:gd name="connsiteY55" fmla="*/ 471055 h 654093"/>
              <a:gd name="connsiteX56" fmla="*/ 8326582 w 10792691"/>
              <a:gd name="connsiteY56" fmla="*/ 512618 h 654093"/>
              <a:gd name="connsiteX57" fmla="*/ 8340436 w 10792691"/>
              <a:gd name="connsiteY57" fmla="*/ 554182 h 654093"/>
              <a:gd name="connsiteX58" fmla="*/ 8465127 w 10792691"/>
              <a:gd name="connsiteY58" fmla="*/ 623455 h 654093"/>
              <a:gd name="connsiteX59" fmla="*/ 8769927 w 10792691"/>
              <a:gd name="connsiteY59" fmla="*/ 595746 h 654093"/>
              <a:gd name="connsiteX60" fmla="*/ 8839200 w 10792691"/>
              <a:gd name="connsiteY60" fmla="*/ 540327 h 654093"/>
              <a:gd name="connsiteX61" fmla="*/ 9047018 w 10792691"/>
              <a:gd name="connsiteY61" fmla="*/ 415636 h 654093"/>
              <a:gd name="connsiteX62" fmla="*/ 9185564 w 10792691"/>
              <a:gd name="connsiteY62" fmla="*/ 346364 h 654093"/>
              <a:gd name="connsiteX63" fmla="*/ 9379527 w 10792691"/>
              <a:gd name="connsiteY63" fmla="*/ 304800 h 654093"/>
              <a:gd name="connsiteX64" fmla="*/ 9587345 w 10792691"/>
              <a:gd name="connsiteY64" fmla="*/ 318655 h 654093"/>
              <a:gd name="connsiteX65" fmla="*/ 9670473 w 10792691"/>
              <a:gd name="connsiteY65" fmla="*/ 332509 h 654093"/>
              <a:gd name="connsiteX66" fmla="*/ 9809018 w 10792691"/>
              <a:gd name="connsiteY66" fmla="*/ 401782 h 654093"/>
              <a:gd name="connsiteX67" fmla="*/ 10086109 w 10792691"/>
              <a:gd name="connsiteY67" fmla="*/ 484909 h 654093"/>
              <a:gd name="connsiteX68" fmla="*/ 10196945 w 10792691"/>
              <a:gd name="connsiteY68" fmla="*/ 540327 h 654093"/>
              <a:gd name="connsiteX69" fmla="*/ 10293927 w 10792691"/>
              <a:gd name="connsiteY69" fmla="*/ 581891 h 654093"/>
              <a:gd name="connsiteX70" fmla="*/ 10432473 w 10792691"/>
              <a:gd name="connsiteY70" fmla="*/ 637309 h 654093"/>
              <a:gd name="connsiteX71" fmla="*/ 10792691 w 10792691"/>
              <a:gd name="connsiteY71" fmla="*/ 651164 h 65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0792691" h="654093">
                <a:moveTo>
                  <a:pt x="0" y="110836"/>
                </a:moveTo>
                <a:cubicBezTo>
                  <a:pt x="116155" y="41144"/>
                  <a:pt x="19719" y="86819"/>
                  <a:pt x="166254" y="55418"/>
                </a:cubicBezTo>
                <a:cubicBezTo>
                  <a:pt x="396358" y="6110"/>
                  <a:pt x="107618" y="43270"/>
                  <a:pt x="401782" y="13855"/>
                </a:cubicBezTo>
                <a:cubicBezTo>
                  <a:pt x="521855" y="18473"/>
                  <a:pt x="642992" y="11103"/>
                  <a:pt x="762000" y="27709"/>
                </a:cubicBezTo>
                <a:cubicBezTo>
                  <a:pt x="777550" y="29879"/>
                  <a:pt x="995648" y="89115"/>
                  <a:pt x="1066800" y="124691"/>
                </a:cubicBezTo>
                <a:cubicBezTo>
                  <a:pt x="1090886" y="136734"/>
                  <a:pt x="1112363" y="153488"/>
                  <a:pt x="1136073" y="166255"/>
                </a:cubicBezTo>
                <a:cubicBezTo>
                  <a:pt x="1232186" y="218008"/>
                  <a:pt x="1230814" y="215235"/>
                  <a:pt x="1316182" y="249382"/>
                </a:cubicBezTo>
                <a:lnTo>
                  <a:pt x="1745673" y="235527"/>
                </a:lnTo>
                <a:cubicBezTo>
                  <a:pt x="1815179" y="224715"/>
                  <a:pt x="1872904" y="174644"/>
                  <a:pt x="1939636" y="152400"/>
                </a:cubicBezTo>
                <a:cubicBezTo>
                  <a:pt x="1967345" y="143164"/>
                  <a:pt x="1995257" y="134515"/>
                  <a:pt x="2022764" y="124691"/>
                </a:cubicBezTo>
                <a:cubicBezTo>
                  <a:pt x="2059923" y="111420"/>
                  <a:pt x="2096167" y="95605"/>
                  <a:pt x="2133600" y="83127"/>
                </a:cubicBezTo>
                <a:cubicBezTo>
                  <a:pt x="2179341" y="67880"/>
                  <a:pt x="2225689" y="54468"/>
                  <a:pt x="2272145" y="41564"/>
                </a:cubicBezTo>
                <a:cubicBezTo>
                  <a:pt x="2308838" y="31372"/>
                  <a:pt x="2345249" y="19001"/>
                  <a:pt x="2382982" y="13855"/>
                </a:cubicBezTo>
                <a:cubicBezTo>
                  <a:pt x="2447207" y="5097"/>
                  <a:pt x="2512291" y="4618"/>
                  <a:pt x="2576945" y="0"/>
                </a:cubicBezTo>
                <a:cubicBezTo>
                  <a:pt x="2660072" y="9236"/>
                  <a:pt x="2743455" y="16408"/>
                  <a:pt x="2826327" y="27709"/>
                </a:cubicBezTo>
                <a:cubicBezTo>
                  <a:pt x="2845194" y="30282"/>
                  <a:pt x="2863375" y="36554"/>
                  <a:pt x="2881745" y="41564"/>
                </a:cubicBezTo>
                <a:cubicBezTo>
                  <a:pt x="2914181" y="50410"/>
                  <a:pt x="2946667" y="59149"/>
                  <a:pt x="2978727" y="69273"/>
                </a:cubicBezTo>
                <a:cubicBezTo>
                  <a:pt x="3034432" y="86864"/>
                  <a:pt x="3088310" y="110523"/>
                  <a:pt x="3144982" y="124691"/>
                </a:cubicBezTo>
                <a:cubicBezTo>
                  <a:pt x="3181927" y="133927"/>
                  <a:pt x="3219690" y="140357"/>
                  <a:pt x="3255818" y="152400"/>
                </a:cubicBezTo>
                <a:lnTo>
                  <a:pt x="3338945" y="180109"/>
                </a:lnTo>
                <a:lnTo>
                  <a:pt x="3463636" y="152400"/>
                </a:lnTo>
                <a:cubicBezTo>
                  <a:pt x="3482190" y="148118"/>
                  <a:pt x="3501552" y="146047"/>
                  <a:pt x="3519054" y="138546"/>
                </a:cubicBezTo>
                <a:cubicBezTo>
                  <a:pt x="3534359" y="131987"/>
                  <a:pt x="3545313" y="117395"/>
                  <a:pt x="3560618" y="110836"/>
                </a:cubicBezTo>
                <a:cubicBezTo>
                  <a:pt x="3578120" y="103335"/>
                  <a:pt x="3597727" y="102213"/>
                  <a:pt x="3616036" y="96982"/>
                </a:cubicBezTo>
                <a:cubicBezTo>
                  <a:pt x="3630078" y="92970"/>
                  <a:pt x="3643745" y="87745"/>
                  <a:pt x="3657600" y="83127"/>
                </a:cubicBezTo>
                <a:cubicBezTo>
                  <a:pt x="3717636" y="92363"/>
                  <a:pt x="3778146" y="98923"/>
                  <a:pt x="3837709" y="110836"/>
                </a:cubicBezTo>
                <a:cubicBezTo>
                  <a:pt x="3870677" y="117430"/>
                  <a:pt x="3902255" y="129700"/>
                  <a:pt x="3934691" y="138546"/>
                </a:cubicBezTo>
                <a:cubicBezTo>
                  <a:pt x="3999637" y="156259"/>
                  <a:pt x="3997476" y="153628"/>
                  <a:pt x="4073236" y="166255"/>
                </a:cubicBezTo>
                <a:cubicBezTo>
                  <a:pt x="4151745" y="152400"/>
                  <a:pt x="4230861" y="141626"/>
                  <a:pt x="4308764" y="124691"/>
                </a:cubicBezTo>
                <a:cubicBezTo>
                  <a:pt x="4337305" y="118486"/>
                  <a:pt x="4363555" y="104066"/>
                  <a:pt x="4391891" y="96982"/>
                </a:cubicBezTo>
                <a:cubicBezTo>
                  <a:pt x="4419143" y="90169"/>
                  <a:pt x="4447380" y="88152"/>
                  <a:pt x="4475018" y="83127"/>
                </a:cubicBezTo>
                <a:cubicBezTo>
                  <a:pt x="4498186" y="78915"/>
                  <a:pt x="4521200" y="73891"/>
                  <a:pt x="4544291" y="69273"/>
                </a:cubicBezTo>
                <a:lnTo>
                  <a:pt x="5334000" y="83127"/>
                </a:lnTo>
                <a:cubicBezTo>
                  <a:pt x="5456063" y="87065"/>
                  <a:pt x="5354872" y="97018"/>
                  <a:pt x="5458691" y="138546"/>
                </a:cubicBezTo>
                <a:cubicBezTo>
                  <a:pt x="5484773" y="148979"/>
                  <a:pt x="5514109" y="147782"/>
                  <a:pt x="5541818" y="152400"/>
                </a:cubicBezTo>
                <a:cubicBezTo>
                  <a:pt x="5564909" y="166255"/>
                  <a:pt x="5590063" y="177142"/>
                  <a:pt x="5611091" y="193964"/>
                </a:cubicBezTo>
                <a:cubicBezTo>
                  <a:pt x="5636591" y="214364"/>
                  <a:pt x="5658669" y="238829"/>
                  <a:pt x="5680364" y="263236"/>
                </a:cubicBezTo>
                <a:cubicBezTo>
                  <a:pt x="5695705" y="280494"/>
                  <a:pt x="5704669" y="303314"/>
                  <a:pt x="5721927" y="318655"/>
                </a:cubicBezTo>
                <a:cubicBezTo>
                  <a:pt x="5786473" y="376030"/>
                  <a:pt x="5792430" y="370917"/>
                  <a:pt x="5860473" y="387927"/>
                </a:cubicBezTo>
                <a:cubicBezTo>
                  <a:pt x="6024046" y="322498"/>
                  <a:pt x="6054482" y="324559"/>
                  <a:pt x="6179127" y="235527"/>
                </a:cubicBezTo>
                <a:cubicBezTo>
                  <a:pt x="6189685" y="227986"/>
                  <a:pt x="6271650" y="152843"/>
                  <a:pt x="6303818" y="138546"/>
                </a:cubicBezTo>
                <a:cubicBezTo>
                  <a:pt x="6330509" y="126683"/>
                  <a:pt x="6386945" y="110836"/>
                  <a:pt x="6386945" y="110836"/>
                </a:cubicBezTo>
                <a:cubicBezTo>
                  <a:pt x="6465454" y="120073"/>
                  <a:pt x="6546350" y="117232"/>
                  <a:pt x="6622473" y="138546"/>
                </a:cubicBezTo>
                <a:cubicBezTo>
                  <a:pt x="6664427" y="150293"/>
                  <a:pt x="6695757" y="185728"/>
                  <a:pt x="6733309" y="207818"/>
                </a:cubicBezTo>
                <a:cubicBezTo>
                  <a:pt x="6774292" y="231925"/>
                  <a:pt x="6819764" y="248829"/>
                  <a:pt x="6858000" y="277091"/>
                </a:cubicBezTo>
                <a:cubicBezTo>
                  <a:pt x="6926480" y="327707"/>
                  <a:pt x="6981111" y="396110"/>
                  <a:pt x="7051964" y="443346"/>
                </a:cubicBezTo>
                <a:cubicBezTo>
                  <a:pt x="7123769" y="491216"/>
                  <a:pt x="7189466" y="539979"/>
                  <a:pt x="7273636" y="568036"/>
                </a:cubicBezTo>
                <a:lnTo>
                  <a:pt x="7356764" y="595746"/>
                </a:lnTo>
                <a:cubicBezTo>
                  <a:pt x="7481455" y="591128"/>
                  <a:pt x="7606319" y="589925"/>
                  <a:pt x="7730836" y="581891"/>
                </a:cubicBezTo>
                <a:cubicBezTo>
                  <a:pt x="7749838" y="580665"/>
                  <a:pt x="7769223" y="576551"/>
                  <a:pt x="7786254" y="568036"/>
                </a:cubicBezTo>
                <a:cubicBezTo>
                  <a:pt x="7816041" y="553143"/>
                  <a:pt x="7838772" y="525736"/>
                  <a:pt x="7869382" y="512618"/>
                </a:cubicBezTo>
                <a:cubicBezTo>
                  <a:pt x="7901709" y="498764"/>
                  <a:pt x="7934345" y="485609"/>
                  <a:pt x="7966364" y="471055"/>
                </a:cubicBezTo>
                <a:cubicBezTo>
                  <a:pt x="7985166" y="462509"/>
                  <a:pt x="8002506" y="450760"/>
                  <a:pt x="8021782" y="443346"/>
                </a:cubicBezTo>
                <a:cubicBezTo>
                  <a:pt x="8062674" y="427618"/>
                  <a:pt x="8146473" y="401782"/>
                  <a:pt x="8146473" y="401782"/>
                </a:cubicBezTo>
                <a:cubicBezTo>
                  <a:pt x="8192655" y="411018"/>
                  <a:pt x="8242143" y="410002"/>
                  <a:pt x="8285018" y="429491"/>
                </a:cubicBezTo>
                <a:cubicBezTo>
                  <a:pt x="8298313" y="435534"/>
                  <a:pt x="8292342" y="457993"/>
                  <a:pt x="8298873" y="471055"/>
                </a:cubicBezTo>
                <a:cubicBezTo>
                  <a:pt x="8306320" y="485948"/>
                  <a:pt x="8317346" y="498764"/>
                  <a:pt x="8326582" y="512618"/>
                </a:cubicBezTo>
                <a:cubicBezTo>
                  <a:pt x="8331200" y="526473"/>
                  <a:pt x="8330109" y="543855"/>
                  <a:pt x="8340436" y="554182"/>
                </a:cubicBezTo>
                <a:cubicBezTo>
                  <a:pt x="8388073" y="601819"/>
                  <a:pt x="8412863" y="606033"/>
                  <a:pt x="8465127" y="623455"/>
                </a:cubicBezTo>
                <a:cubicBezTo>
                  <a:pt x="8566727" y="614219"/>
                  <a:pt x="8670337" y="617877"/>
                  <a:pt x="8769927" y="595746"/>
                </a:cubicBezTo>
                <a:cubicBezTo>
                  <a:pt x="8798794" y="589331"/>
                  <a:pt x="8814406" y="556443"/>
                  <a:pt x="8839200" y="540327"/>
                </a:cubicBezTo>
                <a:cubicBezTo>
                  <a:pt x="8906934" y="496300"/>
                  <a:pt x="8974761" y="451764"/>
                  <a:pt x="9047018" y="415636"/>
                </a:cubicBezTo>
                <a:cubicBezTo>
                  <a:pt x="9093200" y="392545"/>
                  <a:pt x="9136581" y="362692"/>
                  <a:pt x="9185564" y="346364"/>
                </a:cubicBezTo>
                <a:cubicBezTo>
                  <a:pt x="9248293" y="325454"/>
                  <a:pt x="9379527" y="304800"/>
                  <a:pt x="9379527" y="304800"/>
                </a:cubicBezTo>
                <a:cubicBezTo>
                  <a:pt x="9448800" y="309418"/>
                  <a:pt x="9518231" y="312073"/>
                  <a:pt x="9587345" y="318655"/>
                </a:cubicBezTo>
                <a:cubicBezTo>
                  <a:pt x="9615310" y="321318"/>
                  <a:pt x="9644170" y="322645"/>
                  <a:pt x="9670473" y="332509"/>
                </a:cubicBezTo>
                <a:cubicBezTo>
                  <a:pt x="9718818" y="350638"/>
                  <a:pt x="9760768" y="383401"/>
                  <a:pt x="9809018" y="401782"/>
                </a:cubicBezTo>
                <a:cubicBezTo>
                  <a:pt x="10153170" y="532888"/>
                  <a:pt x="9787087" y="361783"/>
                  <a:pt x="10086109" y="484909"/>
                </a:cubicBezTo>
                <a:cubicBezTo>
                  <a:pt x="10124304" y="500636"/>
                  <a:pt x="10159514" y="522859"/>
                  <a:pt x="10196945" y="540327"/>
                </a:cubicBezTo>
                <a:cubicBezTo>
                  <a:pt x="10228816" y="555200"/>
                  <a:pt x="10261908" y="567337"/>
                  <a:pt x="10293927" y="581891"/>
                </a:cubicBezTo>
                <a:cubicBezTo>
                  <a:pt x="10358744" y="611353"/>
                  <a:pt x="10353406" y="619063"/>
                  <a:pt x="10432473" y="637309"/>
                </a:cubicBezTo>
                <a:cubicBezTo>
                  <a:pt x="10546285" y="663574"/>
                  <a:pt x="10684978" y="651164"/>
                  <a:pt x="10792691" y="651164"/>
                </a:cubicBez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-720437" y="6463145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flipH="1">
            <a:off x="-346363" y="120302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flipH="1">
            <a:off x="-900546" y="-199789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flipH="1">
            <a:off x="-685800" y="346363"/>
            <a:ext cx="10363200" cy="554182"/>
          </a:xfrm>
          <a:custGeom>
            <a:avLst/>
            <a:gdLst>
              <a:gd name="connsiteX0" fmla="*/ 0 w 10363200"/>
              <a:gd name="connsiteY0" fmla="*/ 346364 h 554182"/>
              <a:gd name="connsiteX1" fmla="*/ 152400 w 10363200"/>
              <a:gd name="connsiteY1" fmla="*/ 304800 h 554182"/>
              <a:gd name="connsiteX2" fmla="*/ 249382 w 10363200"/>
              <a:gd name="connsiteY2" fmla="*/ 221673 h 554182"/>
              <a:gd name="connsiteX3" fmla="*/ 706582 w 10363200"/>
              <a:gd name="connsiteY3" fmla="*/ 41564 h 554182"/>
              <a:gd name="connsiteX4" fmla="*/ 845127 w 10363200"/>
              <a:gd name="connsiteY4" fmla="*/ 0 h 554182"/>
              <a:gd name="connsiteX5" fmla="*/ 983673 w 10363200"/>
              <a:gd name="connsiteY5" fmla="*/ 13855 h 554182"/>
              <a:gd name="connsiteX6" fmla="*/ 1052945 w 10363200"/>
              <a:gd name="connsiteY6" fmla="*/ 55419 h 554182"/>
              <a:gd name="connsiteX7" fmla="*/ 1136073 w 10363200"/>
              <a:gd name="connsiteY7" fmla="*/ 96982 h 554182"/>
              <a:gd name="connsiteX8" fmla="*/ 1274618 w 10363200"/>
              <a:gd name="connsiteY8" fmla="*/ 235528 h 554182"/>
              <a:gd name="connsiteX9" fmla="*/ 1496291 w 10363200"/>
              <a:gd name="connsiteY9" fmla="*/ 457200 h 554182"/>
              <a:gd name="connsiteX10" fmla="*/ 1537855 w 10363200"/>
              <a:gd name="connsiteY10" fmla="*/ 471055 h 554182"/>
              <a:gd name="connsiteX11" fmla="*/ 1995055 w 10363200"/>
              <a:gd name="connsiteY11" fmla="*/ 415637 h 554182"/>
              <a:gd name="connsiteX12" fmla="*/ 2216727 w 10363200"/>
              <a:gd name="connsiteY12" fmla="*/ 249382 h 554182"/>
              <a:gd name="connsiteX13" fmla="*/ 2286000 w 10363200"/>
              <a:gd name="connsiteY13" fmla="*/ 180110 h 554182"/>
              <a:gd name="connsiteX14" fmla="*/ 2369127 w 10363200"/>
              <a:gd name="connsiteY14" fmla="*/ 124691 h 554182"/>
              <a:gd name="connsiteX15" fmla="*/ 2424545 w 10363200"/>
              <a:gd name="connsiteY15" fmla="*/ 96982 h 554182"/>
              <a:gd name="connsiteX16" fmla="*/ 2604655 w 10363200"/>
              <a:gd name="connsiteY16" fmla="*/ 69273 h 554182"/>
              <a:gd name="connsiteX17" fmla="*/ 2812473 w 10363200"/>
              <a:gd name="connsiteY17" fmla="*/ 110837 h 554182"/>
              <a:gd name="connsiteX18" fmla="*/ 2867891 w 10363200"/>
              <a:gd name="connsiteY18" fmla="*/ 166255 h 554182"/>
              <a:gd name="connsiteX19" fmla="*/ 2964873 w 10363200"/>
              <a:gd name="connsiteY19" fmla="*/ 263237 h 554182"/>
              <a:gd name="connsiteX20" fmla="*/ 3048000 w 10363200"/>
              <a:gd name="connsiteY20" fmla="*/ 277091 h 554182"/>
              <a:gd name="connsiteX21" fmla="*/ 3574473 w 10363200"/>
              <a:gd name="connsiteY21" fmla="*/ 290946 h 554182"/>
              <a:gd name="connsiteX22" fmla="*/ 3796145 w 10363200"/>
              <a:gd name="connsiteY22" fmla="*/ 318655 h 554182"/>
              <a:gd name="connsiteX23" fmla="*/ 3865418 w 10363200"/>
              <a:gd name="connsiteY23" fmla="*/ 332510 h 554182"/>
              <a:gd name="connsiteX24" fmla="*/ 3990109 w 10363200"/>
              <a:gd name="connsiteY24" fmla="*/ 346364 h 554182"/>
              <a:gd name="connsiteX25" fmla="*/ 4128655 w 10363200"/>
              <a:gd name="connsiteY25" fmla="*/ 387928 h 554182"/>
              <a:gd name="connsiteX26" fmla="*/ 4211782 w 10363200"/>
              <a:gd name="connsiteY26" fmla="*/ 401782 h 554182"/>
              <a:gd name="connsiteX27" fmla="*/ 4308764 w 10363200"/>
              <a:gd name="connsiteY27" fmla="*/ 429491 h 554182"/>
              <a:gd name="connsiteX28" fmla="*/ 4419600 w 10363200"/>
              <a:gd name="connsiteY28" fmla="*/ 457200 h 554182"/>
              <a:gd name="connsiteX29" fmla="*/ 4599709 w 10363200"/>
              <a:gd name="connsiteY29" fmla="*/ 512619 h 554182"/>
              <a:gd name="connsiteX30" fmla="*/ 4696691 w 10363200"/>
              <a:gd name="connsiteY30" fmla="*/ 540328 h 554182"/>
              <a:gd name="connsiteX31" fmla="*/ 4973782 w 10363200"/>
              <a:gd name="connsiteY31" fmla="*/ 554182 h 554182"/>
              <a:gd name="connsiteX32" fmla="*/ 5666509 w 10363200"/>
              <a:gd name="connsiteY32" fmla="*/ 540328 h 554182"/>
              <a:gd name="connsiteX33" fmla="*/ 5943600 w 10363200"/>
              <a:gd name="connsiteY33" fmla="*/ 512619 h 554182"/>
              <a:gd name="connsiteX34" fmla="*/ 5985164 w 10363200"/>
              <a:gd name="connsiteY34" fmla="*/ 484910 h 554182"/>
              <a:gd name="connsiteX35" fmla="*/ 6151418 w 10363200"/>
              <a:gd name="connsiteY35" fmla="*/ 332510 h 554182"/>
              <a:gd name="connsiteX36" fmla="*/ 6262255 w 10363200"/>
              <a:gd name="connsiteY36" fmla="*/ 290946 h 554182"/>
              <a:gd name="connsiteX37" fmla="*/ 6483927 w 10363200"/>
              <a:gd name="connsiteY37" fmla="*/ 249382 h 554182"/>
              <a:gd name="connsiteX38" fmla="*/ 6636327 w 10363200"/>
              <a:gd name="connsiteY38" fmla="*/ 263237 h 554182"/>
              <a:gd name="connsiteX39" fmla="*/ 6719455 w 10363200"/>
              <a:gd name="connsiteY39" fmla="*/ 332510 h 554182"/>
              <a:gd name="connsiteX40" fmla="*/ 6774873 w 10363200"/>
              <a:gd name="connsiteY40" fmla="*/ 374073 h 554182"/>
              <a:gd name="connsiteX41" fmla="*/ 6871855 w 10363200"/>
              <a:gd name="connsiteY41" fmla="*/ 443346 h 554182"/>
              <a:gd name="connsiteX42" fmla="*/ 7079673 w 10363200"/>
              <a:gd name="connsiteY42" fmla="*/ 512619 h 554182"/>
              <a:gd name="connsiteX43" fmla="*/ 7370618 w 10363200"/>
              <a:gd name="connsiteY43" fmla="*/ 484910 h 554182"/>
              <a:gd name="connsiteX44" fmla="*/ 7467600 w 10363200"/>
              <a:gd name="connsiteY44" fmla="*/ 429491 h 554182"/>
              <a:gd name="connsiteX45" fmla="*/ 7606145 w 10363200"/>
              <a:gd name="connsiteY45" fmla="*/ 374073 h 554182"/>
              <a:gd name="connsiteX46" fmla="*/ 7786255 w 10363200"/>
              <a:gd name="connsiteY46" fmla="*/ 277091 h 554182"/>
              <a:gd name="connsiteX47" fmla="*/ 7883236 w 10363200"/>
              <a:gd name="connsiteY47" fmla="*/ 249382 h 554182"/>
              <a:gd name="connsiteX48" fmla="*/ 8021782 w 10363200"/>
              <a:gd name="connsiteY48" fmla="*/ 263237 h 554182"/>
              <a:gd name="connsiteX49" fmla="*/ 8174182 w 10363200"/>
              <a:gd name="connsiteY49" fmla="*/ 332510 h 554182"/>
              <a:gd name="connsiteX50" fmla="*/ 8215745 w 10363200"/>
              <a:gd name="connsiteY50" fmla="*/ 346364 h 554182"/>
              <a:gd name="connsiteX51" fmla="*/ 8285018 w 10363200"/>
              <a:gd name="connsiteY51" fmla="*/ 374073 h 554182"/>
              <a:gd name="connsiteX52" fmla="*/ 8368145 w 10363200"/>
              <a:gd name="connsiteY52" fmla="*/ 401782 h 554182"/>
              <a:gd name="connsiteX53" fmla="*/ 9116291 w 10363200"/>
              <a:gd name="connsiteY53" fmla="*/ 429491 h 554182"/>
              <a:gd name="connsiteX54" fmla="*/ 9795164 w 10363200"/>
              <a:gd name="connsiteY54" fmla="*/ 471055 h 554182"/>
              <a:gd name="connsiteX55" fmla="*/ 10363200 w 10363200"/>
              <a:gd name="connsiteY55" fmla="*/ 471055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363200" h="554182">
                <a:moveTo>
                  <a:pt x="0" y="346364"/>
                </a:moveTo>
                <a:cubicBezTo>
                  <a:pt x="50218" y="337995"/>
                  <a:pt x="107898" y="334468"/>
                  <a:pt x="152400" y="304800"/>
                </a:cubicBezTo>
                <a:cubicBezTo>
                  <a:pt x="187827" y="281182"/>
                  <a:pt x="211814" y="241709"/>
                  <a:pt x="249382" y="221673"/>
                </a:cubicBezTo>
                <a:cubicBezTo>
                  <a:pt x="484237" y="96417"/>
                  <a:pt x="510389" y="102875"/>
                  <a:pt x="706582" y="41564"/>
                </a:cubicBezTo>
                <a:cubicBezTo>
                  <a:pt x="841507" y="-600"/>
                  <a:pt x="739382" y="26437"/>
                  <a:pt x="845127" y="0"/>
                </a:cubicBezTo>
                <a:cubicBezTo>
                  <a:pt x="891309" y="4618"/>
                  <a:pt x="938828" y="1896"/>
                  <a:pt x="983673" y="13855"/>
                </a:cubicBezTo>
                <a:cubicBezTo>
                  <a:pt x="1009692" y="20794"/>
                  <a:pt x="1029305" y="42524"/>
                  <a:pt x="1052945" y="55419"/>
                </a:cubicBezTo>
                <a:cubicBezTo>
                  <a:pt x="1080142" y="70254"/>
                  <a:pt x="1108364" y="83128"/>
                  <a:pt x="1136073" y="96982"/>
                </a:cubicBezTo>
                <a:cubicBezTo>
                  <a:pt x="1182255" y="143164"/>
                  <a:pt x="1234521" y="183975"/>
                  <a:pt x="1274618" y="235528"/>
                </a:cubicBezTo>
                <a:cubicBezTo>
                  <a:pt x="1326343" y="302032"/>
                  <a:pt x="1407620" y="427642"/>
                  <a:pt x="1496291" y="457200"/>
                </a:cubicBezTo>
                <a:lnTo>
                  <a:pt x="1537855" y="471055"/>
                </a:lnTo>
                <a:cubicBezTo>
                  <a:pt x="1713724" y="463408"/>
                  <a:pt x="1841272" y="483985"/>
                  <a:pt x="1995055" y="415637"/>
                </a:cubicBezTo>
                <a:cubicBezTo>
                  <a:pt x="2077202" y="379127"/>
                  <a:pt x="2152337" y="308819"/>
                  <a:pt x="2216727" y="249382"/>
                </a:cubicBezTo>
                <a:cubicBezTo>
                  <a:pt x="2240722" y="227233"/>
                  <a:pt x="2260726" y="200789"/>
                  <a:pt x="2286000" y="180110"/>
                </a:cubicBezTo>
                <a:cubicBezTo>
                  <a:pt x="2311775" y="159022"/>
                  <a:pt x="2340571" y="141825"/>
                  <a:pt x="2369127" y="124691"/>
                </a:cubicBezTo>
                <a:cubicBezTo>
                  <a:pt x="2386837" y="114065"/>
                  <a:pt x="2404952" y="103513"/>
                  <a:pt x="2424545" y="96982"/>
                </a:cubicBezTo>
                <a:cubicBezTo>
                  <a:pt x="2462622" y="84290"/>
                  <a:pt x="2577504" y="72667"/>
                  <a:pt x="2604655" y="69273"/>
                </a:cubicBezTo>
                <a:cubicBezTo>
                  <a:pt x="2673928" y="83128"/>
                  <a:pt x="2746184" y="86415"/>
                  <a:pt x="2812473" y="110837"/>
                </a:cubicBezTo>
                <a:cubicBezTo>
                  <a:pt x="2836987" y="119868"/>
                  <a:pt x="2850688" y="146595"/>
                  <a:pt x="2867891" y="166255"/>
                </a:cubicBezTo>
                <a:cubicBezTo>
                  <a:pt x="2902704" y="206041"/>
                  <a:pt x="2911588" y="241923"/>
                  <a:pt x="2964873" y="263237"/>
                </a:cubicBezTo>
                <a:cubicBezTo>
                  <a:pt x="2990955" y="273670"/>
                  <a:pt x="3019938" y="275815"/>
                  <a:pt x="3048000" y="277091"/>
                </a:cubicBezTo>
                <a:cubicBezTo>
                  <a:pt x="3223371" y="285062"/>
                  <a:pt x="3398982" y="286328"/>
                  <a:pt x="3574473" y="290946"/>
                </a:cubicBezTo>
                <a:cubicBezTo>
                  <a:pt x="3730670" y="322184"/>
                  <a:pt x="3540349" y="286679"/>
                  <a:pt x="3796145" y="318655"/>
                </a:cubicBezTo>
                <a:cubicBezTo>
                  <a:pt x="3819511" y="321576"/>
                  <a:pt x="3842106" y="329180"/>
                  <a:pt x="3865418" y="332510"/>
                </a:cubicBezTo>
                <a:cubicBezTo>
                  <a:pt x="3906817" y="338424"/>
                  <a:pt x="3948545" y="341746"/>
                  <a:pt x="3990109" y="346364"/>
                </a:cubicBezTo>
                <a:cubicBezTo>
                  <a:pt x="4043118" y="364034"/>
                  <a:pt x="4076312" y="377459"/>
                  <a:pt x="4128655" y="387928"/>
                </a:cubicBezTo>
                <a:cubicBezTo>
                  <a:pt x="4156201" y="393437"/>
                  <a:pt x="4184410" y="395466"/>
                  <a:pt x="4211782" y="401782"/>
                </a:cubicBezTo>
                <a:cubicBezTo>
                  <a:pt x="4244542" y="409342"/>
                  <a:pt x="4276278" y="420828"/>
                  <a:pt x="4308764" y="429491"/>
                </a:cubicBezTo>
                <a:cubicBezTo>
                  <a:pt x="4345561" y="439303"/>
                  <a:pt x="4383472" y="445157"/>
                  <a:pt x="4419600" y="457200"/>
                </a:cubicBezTo>
                <a:cubicBezTo>
                  <a:pt x="4748625" y="566876"/>
                  <a:pt x="4317178" y="447419"/>
                  <a:pt x="4599709" y="512619"/>
                </a:cubicBezTo>
                <a:cubicBezTo>
                  <a:pt x="4632469" y="520179"/>
                  <a:pt x="4663276" y="536615"/>
                  <a:pt x="4696691" y="540328"/>
                </a:cubicBezTo>
                <a:cubicBezTo>
                  <a:pt x="4788604" y="550540"/>
                  <a:pt x="4881418" y="549564"/>
                  <a:pt x="4973782" y="554182"/>
                </a:cubicBezTo>
                <a:lnTo>
                  <a:pt x="5666509" y="540328"/>
                </a:lnTo>
                <a:cubicBezTo>
                  <a:pt x="5871911" y="534104"/>
                  <a:pt x="5825430" y="542161"/>
                  <a:pt x="5943600" y="512619"/>
                </a:cubicBezTo>
                <a:cubicBezTo>
                  <a:pt x="5957455" y="503383"/>
                  <a:pt x="5972719" y="495972"/>
                  <a:pt x="5985164" y="484910"/>
                </a:cubicBezTo>
                <a:cubicBezTo>
                  <a:pt x="6030331" y="444761"/>
                  <a:pt x="6096602" y="363833"/>
                  <a:pt x="6151418" y="332510"/>
                </a:cubicBezTo>
                <a:cubicBezTo>
                  <a:pt x="6185677" y="312933"/>
                  <a:pt x="6224400" y="302080"/>
                  <a:pt x="6262255" y="290946"/>
                </a:cubicBezTo>
                <a:cubicBezTo>
                  <a:pt x="6344403" y="266785"/>
                  <a:pt x="6401874" y="261104"/>
                  <a:pt x="6483927" y="249382"/>
                </a:cubicBezTo>
                <a:cubicBezTo>
                  <a:pt x="6534727" y="254000"/>
                  <a:pt x="6586308" y="253233"/>
                  <a:pt x="6636327" y="263237"/>
                </a:cubicBezTo>
                <a:cubicBezTo>
                  <a:pt x="6710632" y="278098"/>
                  <a:pt x="6677068" y="290124"/>
                  <a:pt x="6719455" y="332510"/>
                </a:cubicBezTo>
                <a:cubicBezTo>
                  <a:pt x="6735783" y="348838"/>
                  <a:pt x="6756400" y="360219"/>
                  <a:pt x="6774873" y="374073"/>
                </a:cubicBezTo>
                <a:cubicBezTo>
                  <a:pt x="6825022" y="449297"/>
                  <a:pt x="6774210" y="390085"/>
                  <a:pt x="6871855" y="443346"/>
                </a:cubicBezTo>
                <a:cubicBezTo>
                  <a:pt x="7022688" y="525618"/>
                  <a:pt x="6880557" y="490494"/>
                  <a:pt x="7079673" y="512619"/>
                </a:cubicBezTo>
                <a:cubicBezTo>
                  <a:pt x="7176655" y="503383"/>
                  <a:pt x="7275360" y="505323"/>
                  <a:pt x="7370618" y="484910"/>
                </a:cubicBezTo>
                <a:cubicBezTo>
                  <a:pt x="7407025" y="477108"/>
                  <a:pt x="7433911" y="445345"/>
                  <a:pt x="7467600" y="429491"/>
                </a:cubicBezTo>
                <a:cubicBezTo>
                  <a:pt x="7512605" y="408312"/>
                  <a:pt x="7561140" y="395252"/>
                  <a:pt x="7606145" y="374073"/>
                </a:cubicBezTo>
                <a:cubicBezTo>
                  <a:pt x="7910472" y="230861"/>
                  <a:pt x="7519683" y="395567"/>
                  <a:pt x="7786255" y="277091"/>
                </a:cubicBezTo>
                <a:cubicBezTo>
                  <a:pt x="7811806" y="265735"/>
                  <a:pt x="7858081" y="255671"/>
                  <a:pt x="7883236" y="249382"/>
                </a:cubicBezTo>
                <a:cubicBezTo>
                  <a:pt x="7929418" y="254000"/>
                  <a:pt x="7976271" y="254135"/>
                  <a:pt x="8021782" y="263237"/>
                </a:cubicBezTo>
                <a:cubicBezTo>
                  <a:pt x="8058835" y="270648"/>
                  <a:pt x="8144777" y="319441"/>
                  <a:pt x="8174182" y="332510"/>
                </a:cubicBezTo>
                <a:cubicBezTo>
                  <a:pt x="8187527" y="338441"/>
                  <a:pt x="8202071" y="341236"/>
                  <a:pt x="8215745" y="346364"/>
                </a:cubicBezTo>
                <a:cubicBezTo>
                  <a:pt x="8239031" y="355096"/>
                  <a:pt x="8261646" y="365574"/>
                  <a:pt x="8285018" y="374073"/>
                </a:cubicBezTo>
                <a:cubicBezTo>
                  <a:pt x="8312467" y="384055"/>
                  <a:pt x="8339116" y="398556"/>
                  <a:pt x="8368145" y="401782"/>
                </a:cubicBezTo>
                <a:cubicBezTo>
                  <a:pt x="8699434" y="438593"/>
                  <a:pt x="8451027" y="414708"/>
                  <a:pt x="9116291" y="429491"/>
                </a:cubicBezTo>
                <a:cubicBezTo>
                  <a:pt x="9346673" y="450436"/>
                  <a:pt x="9552031" y="471055"/>
                  <a:pt x="9795164" y="471055"/>
                </a:cubicBezTo>
                <a:lnTo>
                  <a:pt x="10363200" y="471055"/>
                </a:ln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flipH="1">
            <a:off x="-568037" y="813029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flipH="1">
            <a:off x="-533400" y="900545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flipH="1">
            <a:off x="-852054" y="1289908"/>
            <a:ext cx="10363200" cy="554182"/>
          </a:xfrm>
          <a:custGeom>
            <a:avLst/>
            <a:gdLst>
              <a:gd name="connsiteX0" fmla="*/ 0 w 10363200"/>
              <a:gd name="connsiteY0" fmla="*/ 346364 h 554182"/>
              <a:gd name="connsiteX1" fmla="*/ 152400 w 10363200"/>
              <a:gd name="connsiteY1" fmla="*/ 304800 h 554182"/>
              <a:gd name="connsiteX2" fmla="*/ 249382 w 10363200"/>
              <a:gd name="connsiteY2" fmla="*/ 221673 h 554182"/>
              <a:gd name="connsiteX3" fmla="*/ 706582 w 10363200"/>
              <a:gd name="connsiteY3" fmla="*/ 41564 h 554182"/>
              <a:gd name="connsiteX4" fmla="*/ 845127 w 10363200"/>
              <a:gd name="connsiteY4" fmla="*/ 0 h 554182"/>
              <a:gd name="connsiteX5" fmla="*/ 983673 w 10363200"/>
              <a:gd name="connsiteY5" fmla="*/ 13855 h 554182"/>
              <a:gd name="connsiteX6" fmla="*/ 1052945 w 10363200"/>
              <a:gd name="connsiteY6" fmla="*/ 55419 h 554182"/>
              <a:gd name="connsiteX7" fmla="*/ 1136073 w 10363200"/>
              <a:gd name="connsiteY7" fmla="*/ 96982 h 554182"/>
              <a:gd name="connsiteX8" fmla="*/ 1274618 w 10363200"/>
              <a:gd name="connsiteY8" fmla="*/ 235528 h 554182"/>
              <a:gd name="connsiteX9" fmla="*/ 1496291 w 10363200"/>
              <a:gd name="connsiteY9" fmla="*/ 457200 h 554182"/>
              <a:gd name="connsiteX10" fmla="*/ 1537855 w 10363200"/>
              <a:gd name="connsiteY10" fmla="*/ 471055 h 554182"/>
              <a:gd name="connsiteX11" fmla="*/ 1995055 w 10363200"/>
              <a:gd name="connsiteY11" fmla="*/ 415637 h 554182"/>
              <a:gd name="connsiteX12" fmla="*/ 2216727 w 10363200"/>
              <a:gd name="connsiteY12" fmla="*/ 249382 h 554182"/>
              <a:gd name="connsiteX13" fmla="*/ 2286000 w 10363200"/>
              <a:gd name="connsiteY13" fmla="*/ 180110 h 554182"/>
              <a:gd name="connsiteX14" fmla="*/ 2369127 w 10363200"/>
              <a:gd name="connsiteY14" fmla="*/ 124691 h 554182"/>
              <a:gd name="connsiteX15" fmla="*/ 2424545 w 10363200"/>
              <a:gd name="connsiteY15" fmla="*/ 96982 h 554182"/>
              <a:gd name="connsiteX16" fmla="*/ 2604655 w 10363200"/>
              <a:gd name="connsiteY16" fmla="*/ 69273 h 554182"/>
              <a:gd name="connsiteX17" fmla="*/ 2812473 w 10363200"/>
              <a:gd name="connsiteY17" fmla="*/ 110837 h 554182"/>
              <a:gd name="connsiteX18" fmla="*/ 2867891 w 10363200"/>
              <a:gd name="connsiteY18" fmla="*/ 166255 h 554182"/>
              <a:gd name="connsiteX19" fmla="*/ 2964873 w 10363200"/>
              <a:gd name="connsiteY19" fmla="*/ 263237 h 554182"/>
              <a:gd name="connsiteX20" fmla="*/ 3048000 w 10363200"/>
              <a:gd name="connsiteY20" fmla="*/ 277091 h 554182"/>
              <a:gd name="connsiteX21" fmla="*/ 3574473 w 10363200"/>
              <a:gd name="connsiteY21" fmla="*/ 290946 h 554182"/>
              <a:gd name="connsiteX22" fmla="*/ 3796145 w 10363200"/>
              <a:gd name="connsiteY22" fmla="*/ 318655 h 554182"/>
              <a:gd name="connsiteX23" fmla="*/ 3865418 w 10363200"/>
              <a:gd name="connsiteY23" fmla="*/ 332510 h 554182"/>
              <a:gd name="connsiteX24" fmla="*/ 3990109 w 10363200"/>
              <a:gd name="connsiteY24" fmla="*/ 346364 h 554182"/>
              <a:gd name="connsiteX25" fmla="*/ 4128655 w 10363200"/>
              <a:gd name="connsiteY25" fmla="*/ 387928 h 554182"/>
              <a:gd name="connsiteX26" fmla="*/ 4211782 w 10363200"/>
              <a:gd name="connsiteY26" fmla="*/ 401782 h 554182"/>
              <a:gd name="connsiteX27" fmla="*/ 4308764 w 10363200"/>
              <a:gd name="connsiteY27" fmla="*/ 429491 h 554182"/>
              <a:gd name="connsiteX28" fmla="*/ 4419600 w 10363200"/>
              <a:gd name="connsiteY28" fmla="*/ 457200 h 554182"/>
              <a:gd name="connsiteX29" fmla="*/ 4599709 w 10363200"/>
              <a:gd name="connsiteY29" fmla="*/ 512619 h 554182"/>
              <a:gd name="connsiteX30" fmla="*/ 4696691 w 10363200"/>
              <a:gd name="connsiteY30" fmla="*/ 540328 h 554182"/>
              <a:gd name="connsiteX31" fmla="*/ 4973782 w 10363200"/>
              <a:gd name="connsiteY31" fmla="*/ 554182 h 554182"/>
              <a:gd name="connsiteX32" fmla="*/ 5666509 w 10363200"/>
              <a:gd name="connsiteY32" fmla="*/ 540328 h 554182"/>
              <a:gd name="connsiteX33" fmla="*/ 5943600 w 10363200"/>
              <a:gd name="connsiteY33" fmla="*/ 512619 h 554182"/>
              <a:gd name="connsiteX34" fmla="*/ 5985164 w 10363200"/>
              <a:gd name="connsiteY34" fmla="*/ 484910 h 554182"/>
              <a:gd name="connsiteX35" fmla="*/ 6151418 w 10363200"/>
              <a:gd name="connsiteY35" fmla="*/ 332510 h 554182"/>
              <a:gd name="connsiteX36" fmla="*/ 6262255 w 10363200"/>
              <a:gd name="connsiteY36" fmla="*/ 290946 h 554182"/>
              <a:gd name="connsiteX37" fmla="*/ 6483927 w 10363200"/>
              <a:gd name="connsiteY37" fmla="*/ 249382 h 554182"/>
              <a:gd name="connsiteX38" fmla="*/ 6636327 w 10363200"/>
              <a:gd name="connsiteY38" fmla="*/ 263237 h 554182"/>
              <a:gd name="connsiteX39" fmla="*/ 6719455 w 10363200"/>
              <a:gd name="connsiteY39" fmla="*/ 332510 h 554182"/>
              <a:gd name="connsiteX40" fmla="*/ 6774873 w 10363200"/>
              <a:gd name="connsiteY40" fmla="*/ 374073 h 554182"/>
              <a:gd name="connsiteX41" fmla="*/ 6871855 w 10363200"/>
              <a:gd name="connsiteY41" fmla="*/ 443346 h 554182"/>
              <a:gd name="connsiteX42" fmla="*/ 7079673 w 10363200"/>
              <a:gd name="connsiteY42" fmla="*/ 512619 h 554182"/>
              <a:gd name="connsiteX43" fmla="*/ 7370618 w 10363200"/>
              <a:gd name="connsiteY43" fmla="*/ 484910 h 554182"/>
              <a:gd name="connsiteX44" fmla="*/ 7467600 w 10363200"/>
              <a:gd name="connsiteY44" fmla="*/ 429491 h 554182"/>
              <a:gd name="connsiteX45" fmla="*/ 7606145 w 10363200"/>
              <a:gd name="connsiteY45" fmla="*/ 374073 h 554182"/>
              <a:gd name="connsiteX46" fmla="*/ 7786255 w 10363200"/>
              <a:gd name="connsiteY46" fmla="*/ 277091 h 554182"/>
              <a:gd name="connsiteX47" fmla="*/ 7883236 w 10363200"/>
              <a:gd name="connsiteY47" fmla="*/ 249382 h 554182"/>
              <a:gd name="connsiteX48" fmla="*/ 8021782 w 10363200"/>
              <a:gd name="connsiteY48" fmla="*/ 263237 h 554182"/>
              <a:gd name="connsiteX49" fmla="*/ 8174182 w 10363200"/>
              <a:gd name="connsiteY49" fmla="*/ 332510 h 554182"/>
              <a:gd name="connsiteX50" fmla="*/ 8215745 w 10363200"/>
              <a:gd name="connsiteY50" fmla="*/ 346364 h 554182"/>
              <a:gd name="connsiteX51" fmla="*/ 8285018 w 10363200"/>
              <a:gd name="connsiteY51" fmla="*/ 374073 h 554182"/>
              <a:gd name="connsiteX52" fmla="*/ 8368145 w 10363200"/>
              <a:gd name="connsiteY52" fmla="*/ 401782 h 554182"/>
              <a:gd name="connsiteX53" fmla="*/ 9116291 w 10363200"/>
              <a:gd name="connsiteY53" fmla="*/ 429491 h 554182"/>
              <a:gd name="connsiteX54" fmla="*/ 9795164 w 10363200"/>
              <a:gd name="connsiteY54" fmla="*/ 471055 h 554182"/>
              <a:gd name="connsiteX55" fmla="*/ 10363200 w 10363200"/>
              <a:gd name="connsiteY55" fmla="*/ 471055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363200" h="554182">
                <a:moveTo>
                  <a:pt x="0" y="346364"/>
                </a:moveTo>
                <a:cubicBezTo>
                  <a:pt x="50218" y="337995"/>
                  <a:pt x="107898" y="334468"/>
                  <a:pt x="152400" y="304800"/>
                </a:cubicBezTo>
                <a:cubicBezTo>
                  <a:pt x="187827" y="281182"/>
                  <a:pt x="211814" y="241709"/>
                  <a:pt x="249382" y="221673"/>
                </a:cubicBezTo>
                <a:cubicBezTo>
                  <a:pt x="484237" y="96417"/>
                  <a:pt x="510389" y="102875"/>
                  <a:pt x="706582" y="41564"/>
                </a:cubicBezTo>
                <a:cubicBezTo>
                  <a:pt x="841507" y="-600"/>
                  <a:pt x="739382" y="26437"/>
                  <a:pt x="845127" y="0"/>
                </a:cubicBezTo>
                <a:cubicBezTo>
                  <a:pt x="891309" y="4618"/>
                  <a:pt x="938828" y="1896"/>
                  <a:pt x="983673" y="13855"/>
                </a:cubicBezTo>
                <a:cubicBezTo>
                  <a:pt x="1009692" y="20794"/>
                  <a:pt x="1029305" y="42524"/>
                  <a:pt x="1052945" y="55419"/>
                </a:cubicBezTo>
                <a:cubicBezTo>
                  <a:pt x="1080142" y="70254"/>
                  <a:pt x="1108364" y="83128"/>
                  <a:pt x="1136073" y="96982"/>
                </a:cubicBezTo>
                <a:cubicBezTo>
                  <a:pt x="1182255" y="143164"/>
                  <a:pt x="1234521" y="183975"/>
                  <a:pt x="1274618" y="235528"/>
                </a:cubicBezTo>
                <a:cubicBezTo>
                  <a:pt x="1326343" y="302032"/>
                  <a:pt x="1407620" y="427642"/>
                  <a:pt x="1496291" y="457200"/>
                </a:cubicBezTo>
                <a:lnTo>
                  <a:pt x="1537855" y="471055"/>
                </a:lnTo>
                <a:cubicBezTo>
                  <a:pt x="1713724" y="463408"/>
                  <a:pt x="1841272" y="483985"/>
                  <a:pt x="1995055" y="415637"/>
                </a:cubicBezTo>
                <a:cubicBezTo>
                  <a:pt x="2077202" y="379127"/>
                  <a:pt x="2152337" y="308819"/>
                  <a:pt x="2216727" y="249382"/>
                </a:cubicBezTo>
                <a:cubicBezTo>
                  <a:pt x="2240722" y="227233"/>
                  <a:pt x="2260726" y="200789"/>
                  <a:pt x="2286000" y="180110"/>
                </a:cubicBezTo>
                <a:cubicBezTo>
                  <a:pt x="2311775" y="159022"/>
                  <a:pt x="2340571" y="141825"/>
                  <a:pt x="2369127" y="124691"/>
                </a:cubicBezTo>
                <a:cubicBezTo>
                  <a:pt x="2386837" y="114065"/>
                  <a:pt x="2404952" y="103513"/>
                  <a:pt x="2424545" y="96982"/>
                </a:cubicBezTo>
                <a:cubicBezTo>
                  <a:pt x="2462622" y="84290"/>
                  <a:pt x="2577504" y="72667"/>
                  <a:pt x="2604655" y="69273"/>
                </a:cubicBezTo>
                <a:cubicBezTo>
                  <a:pt x="2673928" y="83128"/>
                  <a:pt x="2746184" y="86415"/>
                  <a:pt x="2812473" y="110837"/>
                </a:cubicBezTo>
                <a:cubicBezTo>
                  <a:pt x="2836987" y="119868"/>
                  <a:pt x="2850688" y="146595"/>
                  <a:pt x="2867891" y="166255"/>
                </a:cubicBezTo>
                <a:cubicBezTo>
                  <a:pt x="2902704" y="206041"/>
                  <a:pt x="2911588" y="241923"/>
                  <a:pt x="2964873" y="263237"/>
                </a:cubicBezTo>
                <a:cubicBezTo>
                  <a:pt x="2990955" y="273670"/>
                  <a:pt x="3019938" y="275815"/>
                  <a:pt x="3048000" y="277091"/>
                </a:cubicBezTo>
                <a:cubicBezTo>
                  <a:pt x="3223371" y="285062"/>
                  <a:pt x="3398982" y="286328"/>
                  <a:pt x="3574473" y="290946"/>
                </a:cubicBezTo>
                <a:cubicBezTo>
                  <a:pt x="3730670" y="322184"/>
                  <a:pt x="3540349" y="286679"/>
                  <a:pt x="3796145" y="318655"/>
                </a:cubicBezTo>
                <a:cubicBezTo>
                  <a:pt x="3819511" y="321576"/>
                  <a:pt x="3842106" y="329180"/>
                  <a:pt x="3865418" y="332510"/>
                </a:cubicBezTo>
                <a:cubicBezTo>
                  <a:pt x="3906817" y="338424"/>
                  <a:pt x="3948545" y="341746"/>
                  <a:pt x="3990109" y="346364"/>
                </a:cubicBezTo>
                <a:cubicBezTo>
                  <a:pt x="4043118" y="364034"/>
                  <a:pt x="4076312" y="377459"/>
                  <a:pt x="4128655" y="387928"/>
                </a:cubicBezTo>
                <a:cubicBezTo>
                  <a:pt x="4156201" y="393437"/>
                  <a:pt x="4184410" y="395466"/>
                  <a:pt x="4211782" y="401782"/>
                </a:cubicBezTo>
                <a:cubicBezTo>
                  <a:pt x="4244542" y="409342"/>
                  <a:pt x="4276278" y="420828"/>
                  <a:pt x="4308764" y="429491"/>
                </a:cubicBezTo>
                <a:cubicBezTo>
                  <a:pt x="4345561" y="439303"/>
                  <a:pt x="4383472" y="445157"/>
                  <a:pt x="4419600" y="457200"/>
                </a:cubicBezTo>
                <a:cubicBezTo>
                  <a:pt x="4748625" y="566876"/>
                  <a:pt x="4317178" y="447419"/>
                  <a:pt x="4599709" y="512619"/>
                </a:cubicBezTo>
                <a:cubicBezTo>
                  <a:pt x="4632469" y="520179"/>
                  <a:pt x="4663276" y="536615"/>
                  <a:pt x="4696691" y="540328"/>
                </a:cubicBezTo>
                <a:cubicBezTo>
                  <a:pt x="4788604" y="550540"/>
                  <a:pt x="4881418" y="549564"/>
                  <a:pt x="4973782" y="554182"/>
                </a:cubicBezTo>
                <a:lnTo>
                  <a:pt x="5666509" y="540328"/>
                </a:lnTo>
                <a:cubicBezTo>
                  <a:pt x="5871911" y="534104"/>
                  <a:pt x="5825430" y="542161"/>
                  <a:pt x="5943600" y="512619"/>
                </a:cubicBezTo>
                <a:cubicBezTo>
                  <a:pt x="5957455" y="503383"/>
                  <a:pt x="5972719" y="495972"/>
                  <a:pt x="5985164" y="484910"/>
                </a:cubicBezTo>
                <a:cubicBezTo>
                  <a:pt x="6030331" y="444761"/>
                  <a:pt x="6096602" y="363833"/>
                  <a:pt x="6151418" y="332510"/>
                </a:cubicBezTo>
                <a:cubicBezTo>
                  <a:pt x="6185677" y="312933"/>
                  <a:pt x="6224400" y="302080"/>
                  <a:pt x="6262255" y="290946"/>
                </a:cubicBezTo>
                <a:cubicBezTo>
                  <a:pt x="6344403" y="266785"/>
                  <a:pt x="6401874" y="261104"/>
                  <a:pt x="6483927" y="249382"/>
                </a:cubicBezTo>
                <a:cubicBezTo>
                  <a:pt x="6534727" y="254000"/>
                  <a:pt x="6586308" y="253233"/>
                  <a:pt x="6636327" y="263237"/>
                </a:cubicBezTo>
                <a:cubicBezTo>
                  <a:pt x="6710632" y="278098"/>
                  <a:pt x="6677068" y="290124"/>
                  <a:pt x="6719455" y="332510"/>
                </a:cubicBezTo>
                <a:cubicBezTo>
                  <a:pt x="6735783" y="348838"/>
                  <a:pt x="6756400" y="360219"/>
                  <a:pt x="6774873" y="374073"/>
                </a:cubicBezTo>
                <a:cubicBezTo>
                  <a:pt x="6825022" y="449297"/>
                  <a:pt x="6774210" y="390085"/>
                  <a:pt x="6871855" y="443346"/>
                </a:cubicBezTo>
                <a:cubicBezTo>
                  <a:pt x="7022688" y="525618"/>
                  <a:pt x="6880557" y="490494"/>
                  <a:pt x="7079673" y="512619"/>
                </a:cubicBezTo>
                <a:cubicBezTo>
                  <a:pt x="7176655" y="503383"/>
                  <a:pt x="7275360" y="505323"/>
                  <a:pt x="7370618" y="484910"/>
                </a:cubicBezTo>
                <a:cubicBezTo>
                  <a:pt x="7407025" y="477108"/>
                  <a:pt x="7433911" y="445345"/>
                  <a:pt x="7467600" y="429491"/>
                </a:cubicBezTo>
                <a:cubicBezTo>
                  <a:pt x="7512605" y="408312"/>
                  <a:pt x="7561140" y="395252"/>
                  <a:pt x="7606145" y="374073"/>
                </a:cubicBezTo>
                <a:cubicBezTo>
                  <a:pt x="7910472" y="230861"/>
                  <a:pt x="7519683" y="395567"/>
                  <a:pt x="7786255" y="277091"/>
                </a:cubicBezTo>
                <a:cubicBezTo>
                  <a:pt x="7811806" y="265735"/>
                  <a:pt x="7858081" y="255671"/>
                  <a:pt x="7883236" y="249382"/>
                </a:cubicBezTo>
                <a:cubicBezTo>
                  <a:pt x="7929418" y="254000"/>
                  <a:pt x="7976271" y="254135"/>
                  <a:pt x="8021782" y="263237"/>
                </a:cubicBezTo>
                <a:cubicBezTo>
                  <a:pt x="8058835" y="270648"/>
                  <a:pt x="8144777" y="319441"/>
                  <a:pt x="8174182" y="332510"/>
                </a:cubicBezTo>
                <a:cubicBezTo>
                  <a:pt x="8187527" y="338441"/>
                  <a:pt x="8202071" y="341236"/>
                  <a:pt x="8215745" y="346364"/>
                </a:cubicBezTo>
                <a:cubicBezTo>
                  <a:pt x="8239031" y="355096"/>
                  <a:pt x="8261646" y="365574"/>
                  <a:pt x="8285018" y="374073"/>
                </a:cubicBezTo>
                <a:cubicBezTo>
                  <a:pt x="8312467" y="384055"/>
                  <a:pt x="8339116" y="398556"/>
                  <a:pt x="8368145" y="401782"/>
                </a:cubicBezTo>
                <a:cubicBezTo>
                  <a:pt x="8699434" y="438593"/>
                  <a:pt x="8451027" y="414708"/>
                  <a:pt x="9116291" y="429491"/>
                </a:cubicBezTo>
                <a:cubicBezTo>
                  <a:pt x="9346673" y="450436"/>
                  <a:pt x="9552031" y="471055"/>
                  <a:pt x="9795164" y="471055"/>
                </a:cubicBezTo>
                <a:lnTo>
                  <a:pt x="10363200" y="471055"/>
                </a:ln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flipH="1">
            <a:off x="-290946" y="1568075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flipH="1">
            <a:off x="-235527" y="1817816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flipH="1">
            <a:off x="-235524" y="2646908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 flipH="1">
            <a:off x="-789707" y="2326817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flipH="1">
            <a:off x="-574961" y="2872969"/>
            <a:ext cx="10363200" cy="554182"/>
          </a:xfrm>
          <a:custGeom>
            <a:avLst/>
            <a:gdLst>
              <a:gd name="connsiteX0" fmla="*/ 0 w 10363200"/>
              <a:gd name="connsiteY0" fmla="*/ 346364 h 554182"/>
              <a:gd name="connsiteX1" fmla="*/ 152400 w 10363200"/>
              <a:gd name="connsiteY1" fmla="*/ 304800 h 554182"/>
              <a:gd name="connsiteX2" fmla="*/ 249382 w 10363200"/>
              <a:gd name="connsiteY2" fmla="*/ 221673 h 554182"/>
              <a:gd name="connsiteX3" fmla="*/ 706582 w 10363200"/>
              <a:gd name="connsiteY3" fmla="*/ 41564 h 554182"/>
              <a:gd name="connsiteX4" fmla="*/ 845127 w 10363200"/>
              <a:gd name="connsiteY4" fmla="*/ 0 h 554182"/>
              <a:gd name="connsiteX5" fmla="*/ 983673 w 10363200"/>
              <a:gd name="connsiteY5" fmla="*/ 13855 h 554182"/>
              <a:gd name="connsiteX6" fmla="*/ 1052945 w 10363200"/>
              <a:gd name="connsiteY6" fmla="*/ 55419 h 554182"/>
              <a:gd name="connsiteX7" fmla="*/ 1136073 w 10363200"/>
              <a:gd name="connsiteY7" fmla="*/ 96982 h 554182"/>
              <a:gd name="connsiteX8" fmla="*/ 1274618 w 10363200"/>
              <a:gd name="connsiteY8" fmla="*/ 235528 h 554182"/>
              <a:gd name="connsiteX9" fmla="*/ 1496291 w 10363200"/>
              <a:gd name="connsiteY9" fmla="*/ 457200 h 554182"/>
              <a:gd name="connsiteX10" fmla="*/ 1537855 w 10363200"/>
              <a:gd name="connsiteY10" fmla="*/ 471055 h 554182"/>
              <a:gd name="connsiteX11" fmla="*/ 1995055 w 10363200"/>
              <a:gd name="connsiteY11" fmla="*/ 415637 h 554182"/>
              <a:gd name="connsiteX12" fmla="*/ 2216727 w 10363200"/>
              <a:gd name="connsiteY12" fmla="*/ 249382 h 554182"/>
              <a:gd name="connsiteX13" fmla="*/ 2286000 w 10363200"/>
              <a:gd name="connsiteY13" fmla="*/ 180110 h 554182"/>
              <a:gd name="connsiteX14" fmla="*/ 2369127 w 10363200"/>
              <a:gd name="connsiteY14" fmla="*/ 124691 h 554182"/>
              <a:gd name="connsiteX15" fmla="*/ 2424545 w 10363200"/>
              <a:gd name="connsiteY15" fmla="*/ 96982 h 554182"/>
              <a:gd name="connsiteX16" fmla="*/ 2604655 w 10363200"/>
              <a:gd name="connsiteY16" fmla="*/ 69273 h 554182"/>
              <a:gd name="connsiteX17" fmla="*/ 2812473 w 10363200"/>
              <a:gd name="connsiteY17" fmla="*/ 110837 h 554182"/>
              <a:gd name="connsiteX18" fmla="*/ 2867891 w 10363200"/>
              <a:gd name="connsiteY18" fmla="*/ 166255 h 554182"/>
              <a:gd name="connsiteX19" fmla="*/ 2964873 w 10363200"/>
              <a:gd name="connsiteY19" fmla="*/ 263237 h 554182"/>
              <a:gd name="connsiteX20" fmla="*/ 3048000 w 10363200"/>
              <a:gd name="connsiteY20" fmla="*/ 277091 h 554182"/>
              <a:gd name="connsiteX21" fmla="*/ 3574473 w 10363200"/>
              <a:gd name="connsiteY21" fmla="*/ 290946 h 554182"/>
              <a:gd name="connsiteX22" fmla="*/ 3796145 w 10363200"/>
              <a:gd name="connsiteY22" fmla="*/ 318655 h 554182"/>
              <a:gd name="connsiteX23" fmla="*/ 3865418 w 10363200"/>
              <a:gd name="connsiteY23" fmla="*/ 332510 h 554182"/>
              <a:gd name="connsiteX24" fmla="*/ 3990109 w 10363200"/>
              <a:gd name="connsiteY24" fmla="*/ 346364 h 554182"/>
              <a:gd name="connsiteX25" fmla="*/ 4128655 w 10363200"/>
              <a:gd name="connsiteY25" fmla="*/ 387928 h 554182"/>
              <a:gd name="connsiteX26" fmla="*/ 4211782 w 10363200"/>
              <a:gd name="connsiteY26" fmla="*/ 401782 h 554182"/>
              <a:gd name="connsiteX27" fmla="*/ 4308764 w 10363200"/>
              <a:gd name="connsiteY27" fmla="*/ 429491 h 554182"/>
              <a:gd name="connsiteX28" fmla="*/ 4419600 w 10363200"/>
              <a:gd name="connsiteY28" fmla="*/ 457200 h 554182"/>
              <a:gd name="connsiteX29" fmla="*/ 4599709 w 10363200"/>
              <a:gd name="connsiteY29" fmla="*/ 512619 h 554182"/>
              <a:gd name="connsiteX30" fmla="*/ 4696691 w 10363200"/>
              <a:gd name="connsiteY30" fmla="*/ 540328 h 554182"/>
              <a:gd name="connsiteX31" fmla="*/ 4973782 w 10363200"/>
              <a:gd name="connsiteY31" fmla="*/ 554182 h 554182"/>
              <a:gd name="connsiteX32" fmla="*/ 5666509 w 10363200"/>
              <a:gd name="connsiteY32" fmla="*/ 540328 h 554182"/>
              <a:gd name="connsiteX33" fmla="*/ 5943600 w 10363200"/>
              <a:gd name="connsiteY33" fmla="*/ 512619 h 554182"/>
              <a:gd name="connsiteX34" fmla="*/ 5985164 w 10363200"/>
              <a:gd name="connsiteY34" fmla="*/ 484910 h 554182"/>
              <a:gd name="connsiteX35" fmla="*/ 6151418 w 10363200"/>
              <a:gd name="connsiteY35" fmla="*/ 332510 h 554182"/>
              <a:gd name="connsiteX36" fmla="*/ 6262255 w 10363200"/>
              <a:gd name="connsiteY36" fmla="*/ 290946 h 554182"/>
              <a:gd name="connsiteX37" fmla="*/ 6483927 w 10363200"/>
              <a:gd name="connsiteY37" fmla="*/ 249382 h 554182"/>
              <a:gd name="connsiteX38" fmla="*/ 6636327 w 10363200"/>
              <a:gd name="connsiteY38" fmla="*/ 263237 h 554182"/>
              <a:gd name="connsiteX39" fmla="*/ 6719455 w 10363200"/>
              <a:gd name="connsiteY39" fmla="*/ 332510 h 554182"/>
              <a:gd name="connsiteX40" fmla="*/ 6774873 w 10363200"/>
              <a:gd name="connsiteY40" fmla="*/ 374073 h 554182"/>
              <a:gd name="connsiteX41" fmla="*/ 6871855 w 10363200"/>
              <a:gd name="connsiteY41" fmla="*/ 443346 h 554182"/>
              <a:gd name="connsiteX42" fmla="*/ 7079673 w 10363200"/>
              <a:gd name="connsiteY42" fmla="*/ 512619 h 554182"/>
              <a:gd name="connsiteX43" fmla="*/ 7370618 w 10363200"/>
              <a:gd name="connsiteY43" fmla="*/ 484910 h 554182"/>
              <a:gd name="connsiteX44" fmla="*/ 7467600 w 10363200"/>
              <a:gd name="connsiteY44" fmla="*/ 429491 h 554182"/>
              <a:gd name="connsiteX45" fmla="*/ 7606145 w 10363200"/>
              <a:gd name="connsiteY45" fmla="*/ 374073 h 554182"/>
              <a:gd name="connsiteX46" fmla="*/ 7786255 w 10363200"/>
              <a:gd name="connsiteY46" fmla="*/ 277091 h 554182"/>
              <a:gd name="connsiteX47" fmla="*/ 7883236 w 10363200"/>
              <a:gd name="connsiteY47" fmla="*/ 249382 h 554182"/>
              <a:gd name="connsiteX48" fmla="*/ 8021782 w 10363200"/>
              <a:gd name="connsiteY48" fmla="*/ 263237 h 554182"/>
              <a:gd name="connsiteX49" fmla="*/ 8174182 w 10363200"/>
              <a:gd name="connsiteY49" fmla="*/ 332510 h 554182"/>
              <a:gd name="connsiteX50" fmla="*/ 8215745 w 10363200"/>
              <a:gd name="connsiteY50" fmla="*/ 346364 h 554182"/>
              <a:gd name="connsiteX51" fmla="*/ 8285018 w 10363200"/>
              <a:gd name="connsiteY51" fmla="*/ 374073 h 554182"/>
              <a:gd name="connsiteX52" fmla="*/ 8368145 w 10363200"/>
              <a:gd name="connsiteY52" fmla="*/ 401782 h 554182"/>
              <a:gd name="connsiteX53" fmla="*/ 9116291 w 10363200"/>
              <a:gd name="connsiteY53" fmla="*/ 429491 h 554182"/>
              <a:gd name="connsiteX54" fmla="*/ 9795164 w 10363200"/>
              <a:gd name="connsiteY54" fmla="*/ 471055 h 554182"/>
              <a:gd name="connsiteX55" fmla="*/ 10363200 w 10363200"/>
              <a:gd name="connsiteY55" fmla="*/ 471055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363200" h="554182">
                <a:moveTo>
                  <a:pt x="0" y="346364"/>
                </a:moveTo>
                <a:cubicBezTo>
                  <a:pt x="50218" y="337995"/>
                  <a:pt x="107898" y="334468"/>
                  <a:pt x="152400" y="304800"/>
                </a:cubicBezTo>
                <a:cubicBezTo>
                  <a:pt x="187827" y="281182"/>
                  <a:pt x="211814" y="241709"/>
                  <a:pt x="249382" y="221673"/>
                </a:cubicBezTo>
                <a:cubicBezTo>
                  <a:pt x="484237" y="96417"/>
                  <a:pt x="510389" y="102875"/>
                  <a:pt x="706582" y="41564"/>
                </a:cubicBezTo>
                <a:cubicBezTo>
                  <a:pt x="841507" y="-600"/>
                  <a:pt x="739382" y="26437"/>
                  <a:pt x="845127" y="0"/>
                </a:cubicBezTo>
                <a:cubicBezTo>
                  <a:pt x="891309" y="4618"/>
                  <a:pt x="938828" y="1896"/>
                  <a:pt x="983673" y="13855"/>
                </a:cubicBezTo>
                <a:cubicBezTo>
                  <a:pt x="1009692" y="20794"/>
                  <a:pt x="1029305" y="42524"/>
                  <a:pt x="1052945" y="55419"/>
                </a:cubicBezTo>
                <a:cubicBezTo>
                  <a:pt x="1080142" y="70254"/>
                  <a:pt x="1108364" y="83128"/>
                  <a:pt x="1136073" y="96982"/>
                </a:cubicBezTo>
                <a:cubicBezTo>
                  <a:pt x="1182255" y="143164"/>
                  <a:pt x="1234521" y="183975"/>
                  <a:pt x="1274618" y="235528"/>
                </a:cubicBezTo>
                <a:cubicBezTo>
                  <a:pt x="1326343" y="302032"/>
                  <a:pt x="1407620" y="427642"/>
                  <a:pt x="1496291" y="457200"/>
                </a:cubicBezTo>
                <a:lnTo>
                  <a:pt x="1537855" y="471055"/>
                </a:lnTo>
                <a:cubicBezTo>
                  <a:pt x="1713724" y="463408"/>
                  <a:pt x="1841272" y="483985"/>
                  <a:pt x="1995055" y="415637"/>
                </a:cubicBezTo>
                <a:cubicBezTo>
                  <a:pt x="2077202" y="379127"/>
                  <a:pt x="2152337" y="308819"/>
                  <a:pt x="2216727" y="249382"/>
                </a:cubicBezTo>
                <a:cubicBezTo>
                  <a:pt x="2240722" y="227233"/>
                  <a:pt x="2260726" y="200789"/>
                  <a:pt x="2286000" y="180110"/>
                </a:cubicBezTo>
                <a:cubicBezTo>
                  <a:pt x="2311775" y="159022"/>
                  <a:pt x="2340571" y="141825"/>
                  <a:pt x="2369127" y="124691"/>
                </a:cubicBezTo>
                <a:cubicBezTo>
                  <a:pt x="2386837" y="114065"/>
                  <a:pt x="2404952" y="103513"/>
                  <a:pt x="2424545" y="96982"/>
                </a:cubicBezTo>
                <a:cubicBezTo>
                  <a:pt x="2462622" y="84290"/>
                  <a:pt x="2577504" y="72667"/>
                  <a:pt x="2604655" y="69273"/>
                </a:cubicBezTo>
                <a:cubicBezTo>
                  <a:pt x="2673928" y="83128"/>
                  <a:pt x="2746184" y="86415"/>
                  <a:pt x="2812473" y="110837"/>
                </a:cubicBezTo>
                <a:cubicBezTo>
                  <a:pt x="2836987" y="119868"/>
                  <a:pt x="2850688" y="146595"/>
                  <a:pt x="2867891" y="166255"/>
                </a:cubicBezTo>
                <a:cubicBezTo>
                  <a:pt x="2902704" y="206041"/>
                  <a:pt x="2911588" y="241923"/>
                  <a:pt x="2964873" y="263237"/>
                </a:cubicBezTo>
                <a:cubicBezTo>
                  <a:pt x="2990955" y="273670"/>
                  <a:pt x="3019938" y="275815"/>
                  <a:pt x="3048000" y="277091"/>
                </a:cubicBezTo>
                <a:cubicBezTo>
                  <a:pt x="3223371" y="285062"/>
                  <a:pt x="3398982" y="286328"/>
                  <a:pt x="3574473" y="290946"/>
                </a:cubicBezTo>
                <a:cubicBezTo>
                  <a:pt x="3730670" y="322184"/>
                  <a:pt x="3540349" y="286679"/>
                  <a:pt x="3796145" y="318655"/>
                </a:cubicBezTo>
                <a:cubicBezTo>
                  <a:pt x="3819511" y="321576"/>
                  <a:pt x="3842106" y="329180"/>
                  <a:pt x="3865418" y="332510"/>
                </a:cubicBezTo>
                <a:cubicBezTo>
                  <a:pt x="3906817" y="338424"/>
                  <a:pt x="3948545" y="341746"/>
                  <a:pt x="3990109" y="346364"/>
                </a:cubicBezTo>
                <a:cubicBezTo>
                  <a:pt x="4043118" y="364034"/>
                  <a:pt x="4076312" y="377459"/>
                  <a:pt x="4128655" y="387928"/>
                </a:cubicBezTo>
                <a:cubicBezTo>
                  <a:pt x="4156201" y="393437"/>
                  <a:pt x="4184410" y="395466"/>
                  <a:pt x="4211782" y="401782"/>
                </a:cubicBezTo>
                <a:cubicBezTo>
                  <a:pt x="4244542" y="409342"/>
                  <a:pt x="4276278" y="420828"/>
                  <a:pt x="4308764" y="429491"/>
                </a:cubicBezTo>
                <a:cubicBezTo>
                  <a:pt x="4345561" y="439303"/>
                  <a:pt x="4383472" y="445157"/>
                  <a:pt x="4419600" y="457200"/>
                </a:cubicBezTo>
                <a:cubicBezTo>
                  <a:pt x="4748625" y="566876"/>
                  <a:pt x="4317178" y="447419"/>
                  <a:pt x="4599709" y="512619"/>
                </a:cubicBezTo>
                <a:cubicBezTo>
                  <a:pt x="4632469" y="520179"/>
                  <a:pt x="4663276" y="536615"/>
                  <a:pt x="4696691" y="540328"/>
                </a:cubicBezTo>
                <a:cubicBezTo>
                  <a:pt x="4788604" y="550540"/>
                  <a:pt x="4881418" y="549564"/>
                  <a:pt x="4973782" y="554182"/>
                </a:cubicBezTo>
                <a:lnTo>
                  <a:pt x="5666509" y="540328"/>
                </a:lnTo>
                <a:cubicBezTo>
                  <a:pt x="5871911" y="534104"/>
                  <a:pt x="5825430" y="542161"/>
                  <a:pt x="5943600" y="512619"/>
                </a:cubicBezTo>
                <a:cubicBezTo>
                  <a:pt x="5957455" y="503383"/>
                  <a:pt x="5972719" y="495972"/>
                  <a:pt x="5985164" y="484910"/>
                </a:cubicBezTo>
                <a:cubicBezTo>
                  <a:pt x="6030331" y="444761"/>
                  <a:pt x="6096602" y="363833"/>
                  <a:pt x="6151418" y="332510"/>
                </a:cubicBezTo>
                <a:cubicBezTo>
                  <a:pt x="6185677" y="312933"/>
                  <a:pt x="6224400" y="302080"/>
                  <a:pt x="6262255" y="290946"/>
                </a:cubicBezTo>
                <a:cubicBezTo>
                  <a:pt x="6344403" y="266785"/>
                  <a:pt x="6401874" y="261104"/>
                  <a:pt x="6483927" y="249382"/>
                </a:cubicBezTo>
                <a:cubicBezTo>
                  <a:pt x="6534727" y="254000"/>
                  <a:pt x="6586308" y="253233"/>
                  <a:pt x="6636327" y="263237"/>
                </a:cubicBezTo>
                <a:cubicBezTo>
                  <a:pt x="6710632" y="278098"/>
                  <a:pt x="6677068" y="290124"/>
                  <a:pt x="6719455" y="332510"/>
                </a:cubicBezTo>
                <a:cubicBezTo>
                  <a:pt x="6735783" y="348838"/>
                  <a:pt x="6756400" y="360219"/>
                  <a:pt x="6774873" y="374073"/>
                </a:cubicBezTo>
                <a:cubicBezTo>
                  <a:pt x="6825022" y="449297"/>
                  <a:pt x="6774210" y="390085"/>
                  <a:pt x="6871855" y="443346"/>
                </a:cubicBezTo>
                <a:cubicBezTo>
                  <a:pt x="7022688" y="525618"/>
                  <a:pt x="6880557" y="490494"/>
                  <a:pt x="7079673" y="512619"/>
                </a:cubicBezTo>
                <a:cubicBezTo>
                  <a:pt x="7176655" y="503383"/>
                  <a:pt x="7275360" y="505323"/>
                  <a:pt x="7370618" y="484910"/>
                </a:cubicBezTo>
                <a:cubicBezTo>
                  <a:pt x="7407025" y="477108"/>
                  <a:pt x="7433911" y="445345"/>
                  <a:pt x="7467600" y="429491"/>
                </a:cubicBezTo>
                <a:cubicBezTo>
                  <a:pt x="7512605" y="408312"/>
                  <a:pt x="7561140" y="395252"/>
                  <a:pt x="7606145" y="374073"/>
                </a:cubicBezTo>
                <a:cubicBezTo>
                  <a:pt x="7910472" y="230861"/>
                  <a:pt x="7519683" y="395567"/>
                  <a:pt x="7786255" y="277091"/>
                </a:cubicBezTo>
                <a:cubicBezTo>
                  <a:pt x="7811806" y="265735"/>
                  <a:pt x="7858081" y="255671"/>
                  <a:pt x="7883236" y="249382"/>
                </a:cubicBezTo>
                <a:cubicBezTo>
                  <a:pt x="7929418" y="254000"/>
                  <a:pt x="7976271" y="254135"/>
                  <a:pt x="8021782" y="263237"/>
                </a:cubicBezTo>
                <a:cubicBezTo>
                  <a:pt x="8058835" y="270648"/>
                  <a:pt x="8144777" y="319441"/>
                  <a:pt x="8174182" y="332510"/>
                </a:cubicBezTo>
                <a:cubicBezTo>
                  <a:pt x="8187527" y="338441"/>
                  <a:pt x="8202071" y="341236"/>
                  <a:pt x="8215745" y="346364"/>
                </a:cubicBezTo>
                <a:cubicBezTo>
                  <a:pt x="8239031" y="355096"/>
                  <a:pt x="8261646" y="365574"/>
                  <a:pt x="8285018" y="374073"/>
                </a:cubicBezTo>
                <a:cubicBezTo>
                  <a:pt x="8312467" y="384055"/>
                  <a:pt x="8339116" y="398556"/>
                  <a:pt x="8368145" y="401782"/>
                </a:cubicBezTo>
                <a:cubicBezTo>
                  <a:pt x="8699434" y="438593"/>
                  <a:pt x="8451027" y="414708"/>
                  <a:pt x="9116291" y="429491"/>
                </a:cubicBezTo>
                <a:cubicBezTo>
                  <a:pt x="9346673" y="450436"/>
                  <a:pt x="9552031" y="471055"/>
                  <a:pt x="9795164" y="471055"/>
                </a:cubicBezTo>
                <a:lnTo>
                  <a:pt x="10363200" y="471055"/>
                </a:ln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 flipH="1">
            <a:off x="-457198" y="3339635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 flipH="1">
            <a:off x="-422561" y="3427151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 flipH="1">
            <a:off x="-741215" y="3816514"/>
            <a:ext cx="10363200" cy="554182"/>
          </a:xfrm>
          <a:custGeom>
            <a:avLst/>
            <a:gdLst>
              <a:gd name="connsiteX0" fmla="*/ 0 w 10363200"/>
              <a:gd name="connsiteY0" fmla="*/ 346364 h 554182"/>
              <a:gd name="connsiteX1" fmla="*/ 152400 w 10363200"/>
              <a:gd name="connsiteY1" fmla="*/ 304800 h 554182"/>
              <a:gd name="connsiteX2" fmla="*/ 249382 w 10363200"/>
              <a:gd name="connsiteY2" fmla="*/ 221673 h 554182"/>
              <a:gd name="connsiteX3" fmla="*/ 706582 w 10363200"/>
              <a:gd name="connsiteY3" fmla="*/ 41564 h 554182"/>
              <a:gd name="connsiteX4" fmla="*/ 845127 w 10363200"/>
              <a:gd name="connsiteY4" fmla="*/ 0 h 554182"/>
              <a:gd name="connsiteX5" fmla="*/ 983673 w 10363200"/>
              <a:gd name="connsiteY5" fmla="*/ 13855 h 554182"/>
              <a:gd name="connsiteX6" fmla="*/ 1052945 w 10363200"/>
              <a:gd name="connsiteY6" fmla="*/ 55419 h 554182"/>
              <a:gd name="connsiteX7" fmla="*/ 1136073 w 10363200"/>
              <a:gd name="connsiteY7" fmla="*/ 96982 h 554182"/>
              <a:gd name="connsiteX8" fmla="*/ 1274618 w 10363200"/>
              <a:gd name="connsiteY8" fmla="*/ 235528 h 554182"/>
              <a:gd name="connsiteX9" fmla="*/ 1496291 w 10363200"/>
              <a:gd name="connsiteY9" fmla="*/ 457200 h 554182"/>
              <a:gd name="connsiteX10" fmla="*/ 1537855 w 10363200"/>
              <a:gd name="connsiteY10" fmla="*/ 471055 h 554182"/>
              <a:gd name="connsiteX11" fmla="*/ 1995055 w 10363200"/>
              <a:gd name="connsiteY11" fmla="*/ 415637 h 554182"/>
              <a:gd name="connsiteX12" fmla="*/ 2216727 w 10363200"/>
              <a:gd name="connsiteY12" fmla="*/ 249382 h 554182"/>
              <a:gd name="connsiteX13" fmla="*/ 2286000 w 10363200"/>
              <a:gd name="connsiteY13" fmla="*/ 180110 h 554182"/>
              <a:gd name="connsiteX14" fmla="*/ 2369127 w 10363200"/>
              <a:gd name="connsiteY14" fmla="*/ 124691 h 554182"/>
              <a:gd name="connsiteX15" fmla="*/ 2424545 w 10363200"/>
              <a:gd name="connsiteY15" fmla="*/ 96982 h 554182"/>
              <a:gd name="connsiteX16" fmla="*/ 2604655 w 10363200"/>
              <a:gd name="connsiteY16" fmla="*/ 69273 h 554182"/>
              <a:gd name="connsiteX17" fmla="*/ 2812473 w 10363200"/>
              <a:gd name="connsiteY17" fmla="*/ 110837 h 554182"/>
              <a:gd name="connsiteX18" fmla="*/ 2867891 w 10363200"/>
              <a:gd name="connsiteY18" fmla="*/ 166255 h 554182"/>
              <a:gd name="connsiteX19" fmla="*/ 2964873 w 10363200"/>
              <a:gd name="connsiteY19" fmla="*/ 263237 h 554182"/>
              <a:gd name="connsiteX20" fmla="*/ 3048000 w 10363200"/>
              <a:gd name="connsiteY20" fmla="*/ 277091 h 554182"/>
              <a:gd name="connsiteX21" fmla="*/ 3574473 w 10363200"/>
              <a:gd name="connsiteY21" fmla="*/ 290946 h 554182"/>
              <a:gd name="connsiteX22" fmla="*/ 3796145 w 10363200"/>
              <a:gd name="connsiteY22" fmla="*/ 318655 h 554182"/>
              <a:gd name="connsiteX23" fmla="*/ 3865418 w 10363200"/>
              <a:gd name="connsiteY23" fmla="*/ 332510 h 554182"/>
              <a:gd name="connsiteX24" fmla="*/ 3990109 w 10363200"/>
              <a:gd name="connsiteY24" fmla="*/ 346364 h 554182"/>
              <a:gd name="connsiteX25" fmla="*/ 4128655 w 10363200"/>
              <a:gd name="connsiteY25" fmla="*/ 387928 h 554182"/>
              <a:gd name="connsiteX26" fmla="*/ 4211782 w 10363200"/>
              <a:gd name="connsiteY26" fmla="*/ 401782 h 554182"/>
              <a:gd name="connsiteX27" fmla="*/ 4308764 w 10363200"/>
              <a:gd name="connsiteY27" fmla="*/ 429491 h 554182"/>
              <a:gd name="connsiteX28" fmla="*/ 4419600 w 10363200"/>
              <a:gd name="connsiteY28" fmla="*/ 457200 h 554182"/>
              <a:gd name="connsiteX29" fmla="*/ 4599709 w 10363200"/>
              <a:gd name="connsiteY29" fmla="*/ 512619 h 554182"/>
              <a:gd name="connsiteX30" fmla="*/ 4696691 w 10363200"/>
              <a:gd name="connsiteY30" fmla="*/ 540328 h 554182"/>
              <a:gd name="connsiteX31" fmla="*/ 4973782 w 10363200"/>
              <a:gd name="connsiteY31" fmla="*/ 554182 h 554182"/>
              <a:gd name="connsiteX32" fmla="*/ 5666509 w 10363200"/>
              <a:gd name="connsiteY32" fmla="*/ 540328 h 554182"/>
              <a:gd name="connsiteX33" fmla="*/ 5943600 w 10363200"/>
              <a:gd name="connsiteY33" fmla="*/ 512619 h 554182"/>
              <a:gd name="connsiteX34" fmla="*/ 5985164 w 10363200"/>
              <a:gd name="connsiteY34" fmla="*/ 484910 h 554182"/>
              <a:gd name="connsiteX35" fmla="*/ 6151418 w 10363200"/>
              <a:gd name="connsiteY35" fmla="*/ 332510 h 554182"/>
              <a:gd name="connsiteX36" fmla="*/ 6262255 w 10363200"/>
              <a:gd name="connsiteY36" fmla="*/ 290946 h 554182"/>
              <a:gd name="connsiteX37" fmla="*/ 6483927 w 10363200"/>
              <a:gd name="connsiteY37" fmla="*/ 249382 h 554182"/>
              <a:gd name="connsiteX38" fmla="*/ 6636327 w 10363200"/>
              <a:gd name="connsiteY38" fmla="*/ 263237 h 554182"/>
              <a:gd name="connsiteX39" fmla="*/ 6719455 w 10363200"/>
              <a:gd name="connsiteY39" fmla="*/ 332510 h 554182"/>
              <a:gd name="connsiteX40" fmla="*/ 6774873 w 10363200"/>
              <a:gd name="connsiteY40" fmla="*/ 374073 h 554182"/>
              <a:gd name="connsiteX41" fmla="*/ 6871855 w 10363200"/>
              <a:gd name="connsiteY41" fmla="*/ 443346 h 554182"/>
              <a:gd name="connsiteX42" fmla="*/ 7079673 w 10363200"/>
              <a:gd name="connsiteY42" fmla="*/ 512619 h 554182"/>
              <a:gd name="connsiteX43" fmla="*/ 7370618 w 10363200"/>
              <a:gd name="connsiteY43" fmla="*/ 484910 h 554182"/>
              <a:gd name="connsiteX44" fmla="*/ 7467600 w 10363200"/>
              <a:gd name="connsiteY44" fmla="*/ 429491 h 554182"/>
              <a:gd name="connsiteX45" fmla="*/ 7606145 w 10363200"/>
              <a:gd name="connsiteY45" fmla="*/ 374073 h 554182"/>
              <a:gd name="connsiteX46" fmla="*/ 7786255 w 10363200"/>
              <a:gd name="connsiteY46" fmla="*/ 277091 h 554182"/>
              <a:gd name="connsiteX47" fmla="*/ 7883236 w 10363200"/>
              <a:gd name="connsiteY47" fmla="*/ 249382 h 554182"/>
              <a:gd name="connsiteX48" fmla="*/ 8021782 w 10363200"/>
              <a:gd name="connsiteY48" fmla="*/ 263237 h 554182"/>
              <a:gd name="connsiteX49" fmla="*/ 8174182 w 10363200"/>
              <a:gd name="connsiteY49" fmla="*/ 332510 h 554182"/>
              <a:gd name="connsiteX50" fmla="*/ 8215745 w 10363200"/>
              <a:gd name="connsiteY50" fmla="*/ 346364 h 554182"/>
              <a:gd name="connsiteX51" fmla="*/ 8285018 w 10363200"/>
              <a:gd name="connsiteY51" fmla="*/ 374073 h 554182"/>
              <a:gd name="connsiteX52" fmla="*/ 8368145 w 10363200"/>
              <a:gd name="connsiteY52" fmla="*/ 401782 h 554182"/>
              <a:gd name="connsiteX53" fmla="*/ 9116291 w 10363200"/>
              <a:gd name="connsiteY53" fmla="*/ 429491 h 554182"/>
              <a:gd name="connsiteX54" fmla="*/ 9795164 w 10363200"/>
              <a:gd name="connsiteY54" fmla="*/ 471055 h 554182"/>
              <a:gd name="connsiteX55" fmla="*/ 10363200 w 10363200"/>
              <a:gd name="connsiteY55" fmla="*/ 471055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363200" h="554182">
                <a:moveTo>
                  <a:pt x="0" y="346364"/>
                </a:moveTo>
                <a:cubicBezTo>
                  <a:pt x="50218" y="337995"/>
                  <a:pt x="107898" y="334468"/>
                  <a:pt x="152400" y="304800"/>
                </a:cubicBezTo>
                <a:cubicBezTo>
                  <a:pt x="187827" y="281182"/>
                  <a:pt x="211814" y="241709"/>
                  <a:pt x="249382" y="221673"/>
                </a:cubicBezTo>
                <a:cubicBezTo>
                  <a:pt x="484237" y="96417"/>
                  <a:pt x="510389" y="102875"/>
                  <a:pt x="706582" y="41564"/>
                </a:cubicBezTo>
                <a:cubicBezTo>
                  <a:pt x="841507" y="-600"/>
                  <a:pt x="739382" y="26437"/>
                  <a:pt x="845127" y="0"/>
                </a:cubicBezTo>
                <a:cubicBezTo>
                  <a:pt x="891309" y="4618"/>
                  <a:pt x="938828" y="1896"/>
                  <a:pt x="983673" y="13855"/>
                </a:cubicBezTo>
                <a:cubicBezTo>
                  <a:pt x="1009692" y="20794"/>
                  <a:pt x="1029305" y="42524"/>
                  <a:pt x="1052945" y="55419"/>
                </a:cubicBezTo>
                <a:cubicBezTo>
                  <a:pt x="1080142" y="70254"/>
                  <a:pt x="1108364" y="83128"/>
                  <a:pt x="1136073" y="96982"/>
                </a:cubicBezTo>
                <a:cubicBezTo>
                  <a:pt x="1182255" y="143164"/>
                  <a:pt x="1234521" y="183975"/>
                  <a:pt x="1274618" y="235528"/>
                </a:cubicBezTo>
                <a:cubicBezTo>
                  <a:pt x="1326343" y="302032"/>
                  <a:pt x="1407620" y="427642"/>
                  <a:pt x="1496291" y="457200"/>
                </a:cubicBezTo>
                <a:lnTo>
                  <a:pt x="1537855" y="471055"/>
                </a:lnTo>
                <a:cubicBezTo>
                  <a:pt x="1713724" y="463408"/>
                  <a:pt x="1841272" y="483985"/>
                  <a:pt x="1995055" y="415637"/>
                </a:cubicBezTo>
                <a:cubicBezTo>
                  <a:pt x="2077202" y="379127"/>
                  <a:pt x="2152337" y="308819"/>
                  <a:pt x="2216727" y="249382"/>
                </a:cubicBezTo>
                <a:cubicBezTo>
                  <a:pt x="2240722" y="227233"/>
                  <a:pt x="2260726" y="200789"/>
                  <a:pt x="2286000" y="180110"/>
                </a:cubicBezTo>
                <a:cubicBezTo>
                  <a:pt x="2311775" y="159022"/>
                  <a:pt x="2340571" y="141825"/>
                  <a:pt x="2369127" y="124691"/>
                </a:cubicBezTo>
                <a:cubicBezTo>
                  <a:pt x="2386837" y="114065"/>
                  <a:pt x="2404952" y="103513"/>
                  <a:pt x="2424545" y="96982"/>
                </a:cubicBezTo>
                <a:cubicBezTo>
                  <a:pt x="2462622" y="84290"/>
                  <a:pt x="2577504" y="72667"/>
                  <a:pt x="2604655" y="69273"/>
                </a:cubicBezTo>
                <a:cubicBezTo>
                  <a:pt x="2673928" y="83128"/>
                  <a:pt x="2746184" y="86415"/>
                  <a:pt x="2812473" y="110837"/>
                </a:cubicBezTo>
                <a:cubicBezTo>
                  <a:pt x="2836987" y="119868"/>
                  <a:pt x="2850688" y="146595"/>
                  <a:pt x="2867891" y="166255"/>
                </a:cubicBezTo>
                <a:cubicBezTo>
                  <a:pt x="2902704" y="206041"/>
                  <a:pt x="2911588" y="241923"/>
                  <a:pt x="2964873" y="263237"/>
                </a:cubicBezTo>
                <a:cubicBezTo>
                  <a:pt x="2990955" y="273670"/>
                  <a:pt x="3019938" y="275815"/>
                  <a:pt x="3048000" y="277091"/>
                </a:cubicBezTo>
                <a:cubicBezTo>
                  <a:pt x="3223371" y="285062"/>
                  <a:pt x="3398982" y="286328"/>
                  <a:pt x="3574473" y="290946"/>
                </a:cubicBezTo>
                <a:cubicBezTo>
                  <a:pt x="3730670" y="322184"/>
                  <a:pt x="3540349" y="286679"/>
                  <a:pt x="3796145" y="318655"/>
                </a:cubicBezTo>
                <a:cubicBezTo>
                  <a:pt x="3819511" y="321576"/>
                  <a:pt x="3842106" y="329180"/>
                  <a:pt x="3865418" y="332510"/>
                </a:cubicBezTo>
                <a:cubicBezTo>
                  <a:pt x="3906817" y="338424"/>
                  <a:pt x="3948545" y="341746"/>
                  <a:pt x="3990109" y="346364"/>
                </a:cubicBezTo>
                <a:cubicBezTo>
                  <a:pt x="4043118" y="364034"/>
                  <a:pt x="4076312" y="377459"/>
                  <a:pt x="4128655" y="387928"/>
                </a:cubicBezTo>
                <a:cubicBezTo>
                  <a:pt x="4156201" y="393437"/>
                  <a:pt x="4184410" y="395466"/>
                  <a:pt x="4211782" y="401782"/>
                </a:cubicBezTo>
                <a:cubicBezTo>
                  <a:pt x="4244542" y="409342"/>
                  <a:pt x="4276278" y="420828"/>
                  <a:pt x="4308764" y="429491"/>
                </a:cubicBezTo>
                <a:cubicBezTo>
                  <a:pt x="4345561" y="439303"/>
                  <a:pt x="4383472" y="445157"/>
                  <a:pt x="4419600" y="457200"/>
                </a:cubicBezTo>
                <a:cubicBezTo>
                  <a:pt x="4748625" y="566876"/>
                  <a:pt x="4317178" y="447419"/>
                  <a:pt x="4599709" y="512619"/>
                </a:cubicBezTo>
                <a:cubicBezTo>
                  <a:pt x="4632469" y="520179"/>
                  <a:pt x="4663276" y="536615"/>
                  <a:pt x="4696691" y="540328"/>
                </a:cubicBezTo>
                <a:cubicBezTo>
                  <a:pt x="4788604" y="550540"/>
                  <a:pt x="4881418" y="549564"/>
                  <a:pt x="4973782" y="554182"/>
                </a:cubicBezTo>
                <a:lnTo>
                  <a:pt x="5666509" y="540328"/>
                </a:lnTo>
                <a:cubicBezTo>
                  <a:pt x="5871911" y="534104"/>
                  <a:pt x="5825430" y="542161"/>
                  <a:pt x="5943600" y="512619"/>
                </a:cubicBezTo>
                <a:cubicBezTo>
                  <a:pt x="5957455" y="503383"/>
                  <a:pt x="5972719" y="495972"/>
                  <a:pt x="5985164" y="484910"/>
                </a:cubicBezTo>
                <a:cubicBezTo>
                  <a:pt x="6030331" y="444761"/>
                  <a:pt x="6096602" y="363833"/>
                  <a:pt x="6151418" y="332510"/>
                </a:cubicBezTo>
                <a:cubicBezTo>
                  <a:pt x="6185677" y="312933"/>
                  <a:pt x="6224400" y="302080"/>
                  <a:pt x="6262255" y="290946"/>
                </a:cubicBezTo>
                <a:cubicBezTo>
                  <a:pt x="6344403" y="266785"/>
                  <a:pt x="6401874" y="261104"/>
                  <a:pt x="6483927" y="249382"/>
                </a:cubicBezTo>
                <a:cubicBezTo>
                  <a:pt x="6534727" y="254000"/>
                  <a:pt x="6586308" y="253233"/>
                  <a:pt x="6636327" y="263237"/>
                </a:cubicBezTo>
                <a:cubicBezTo>
                  <a:pt x="6710632" y="278098"/>
                  <a:pt x="6677068" y="290124"/>
                  <a:pt x="6719455" y="332510"/>
                </a:cubicBezTo>
                <a:cubicBezTo>
                  <a:pt x="6735783" y="348838"/>
                  <a:pt x="6756400" y="360219"/>
                  <a:pt x="6774873" y="374073"/>
                </a:cubicBezTo>
                <a:cubicBezTo>
                  <a:pt x="6825022" y="449297"/>
                  <a:pt x="6774210" y="390085"/>
                  <a:pt x="6871855" y="443346"/>
                </a:cubicBezTo>
                <a:cubicBezTo>
                  <a:pt x="7022688" y="525618"/>
                  <a:pt x="6880557" y="490494"/>
                  <a:pt x="7079673" y="512619"/>
                </a:cubicBezTo>
                <a:cubicBezTo>
                  <a:pt x="7176655" y="503383"/>
                  <a:pt x="7275360" y="505323"/>
                  <a:pt x="7370618" y="484910"/>
                </a:cubicBezTo>
                <a:cubicBezTo>
                  <a:pt x="7407025" y="477108"/>
                  <a:pt x="7433911" y="445345"/>
                  <a:pt x="7467600" y="429491"/>
                </a:cubicBezTo>
                <a:cubicBezTo>
                  <a:pt x="7512605" y="408312"/>
                  <a:pt x="7561140" y="395252"/>
                  <a:pt x="7606145" y="374073"/>
                </a:cubicBezTo>
                <a:cubicBezTo>
                  <a:pt x="7910472" y="230861"/>
                  <a:pt x="7519683" y="395567"/>
                  <a:pt x="7786255" y="277091"/>
                </a:cubicBezTo>
                <a:cubicBezTo>
                  <a:pt x="7811806" y="265735"/>
                  <a:pt x="7858081" y="255671"/>
                  <a:pt x="7883236" y="249382"/>
                </a:cubicBezTo>
                <a:cubicBezTo>
                  <a:pt x="7929418" y="254000"/>
                  <a:pt x="7976271" y="254135"/>
                  <a:pt x="8021782" y="263237"/>
                </a:cubicBezTo>
                <a:cubicBezTo>
                  <a:pt x="8058835" y="270648"/>
                  <a:pt x="8144777" y="319441"/>
                  <a:pt x="8174182" y="332510"/>
                </a:cubicBezTo>
                <a:cubicBezTo>
                  <a:pt x="8187527" y="338441"/>
                  <a:pt x="8202071" y="341236"/>
                  <a:pt x="8215745" y="346364"/>
                </a:cubicBezTo>
                <a:cubicBezTo>
                  <a:pt x="8239031" y="355096"/>
                  <a:pt x="8261646" y="365574"/>
                  <a:pt x="8285018" y="374073"/>
                </a:cubicBezTo>
                <a:cubicBezTo>
                  <a:pt x="8312467" y="384055"/>
                  <a:pt x="8339116" y="398556"/>
                  <a:pt x="8368145" y="401782"/>
                </a:cubicBezTo>
                <a:cubicBezTo>
                  <a:pt x="8699434" y="438593"/>
                  <a:pt x="8451027" y="414708"/>
                  <a:pt x="9116291" y="429491"/>
                </a:cubicBezTo>
                <a:cubicBezTo>
                  <a:pt x="9346673" y="450436"/>
                  <a:pt x="9552031" y="471055"/>
                  <a:pt x="9795164" y="471055"/>
                </a:cubicBezTo>
                <a:lnTo>
                  <a:pt x="10363200" y="471055"/>
                </a:ln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flipH="1">
            <a:off x="-180107" y="4094681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 flipH="1">
            <a:off x="-124688" y="4344422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-55417" y="5197552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 flipH="1">
            <a:off x="-609600" y="4877461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 flipH="1">
            <a:off x="-394854" y="5423613"/>
            <a:ext cx="10363200" cy="554182"/>
          </a:xfrm>
          <a:custGeom>
            <a:avLst/>
            <a:gdLst>
              <a:gd name="connsiteX0" fmla="*/ 0 w 10363200"/>
              <a:gd name="connsiteY0" fmla="*/ 346364 h 554182"/>
              <a:gd name="connsiteX1" fmla="*/ 152400 w 10363200"/>
              <a:gd name="connsiteY1" fmla="*/ 304800 h 554182"/>
              <a:gd name="connsiteX2" fmla="*/ 249382 w 10363200"/>
              <a:gd name="connsiteY2" fmla="*/ 221673 h 554182"/>
              <a:gd name="connsiteX3" fmla="*/ 706582 w 10363200"/>
              <a:gd name="connsiteY3" fmla="*/ 41564 h 554182"/>
              <a:gd name="connsiteX4" fmla="*/ 845127 w 10363200"/>
              <a:gd name="connsiteY4" fmla="*/ 0 h 554182"/>
              <a:gd name="connsiteX5" fmla="*/ 983673 w 10363200"/>
              <a:gd name="connsiteY5" fmla="*/ 13855 h 554182"/>
              <a:gd name="connsiteX6" fmla="*/ 1052945 w 10363200"/>
              <a:gd name="connsiteY6" fmla="*/ 55419 h 554182"/>
              <a:gd name="connsiteX7" fmla="*/ 1136073 w 10363200"/>
              <a:gd name="connsiteY7" fmla="*/ 96982 h 554182"/>
              <a:gd name="connsiteX8" fmla="*/ 1274618 w 10363200"/>
              <a:gd name="connsiteY8" fmla="*/ 235528 h 554182"/>
              <a:gd name="connsiteX9" fmla="*/ 1496291 w 10363200"/>
              <a:gd name="connsiteY9" fmla="*/ 457200 h 554182"/>
              <a:gd name="connsiteX10" fmla="*/ 1537855 w 10363200"/>
              <a:gd name="connsiteY10" fmla="*/ 471055 h 554182"/>
              <a:gd name="connsiteX11" fmla="*/ 1995055 w 10363200"/>
              <a:gd name="connsiteY11" fmla="*/ 415637 h 554182"/>
              <a:gd name="connsiteX12" fmla="*/ 2216727 w 10363200"/>
              <a:gd name="connsiteY12" fmla="*/ 249382 h 554182"/>
              <a:gd name="connsiteX13" fmla="*/ 2286000 w 10363200"/>
              <a:gd name="connsiteY13" fmla="*/ 180110 h 554182"/>
              <a:gd name="connsiteX14" fmla="*/ 2369127 w 10363200"/>
              <a:gd name="connsiteY14" fmla="*/ 124691 h 554182"/>
              <a:gd name="connsiteX15" fmla="*/ 2424545 w 10363200"/>
              <a:gd name="connsiteY15" fmla="*/ 96982 h 554182"/>
              <a:gd name="connsiteX16" fmla="*/ 2604655 w 10363200"/>
              <a:gd name="connsiteY16" fmla="*/ 69273 h 554182"/>
              <a:gd name="connsiteX17" fmla="*/ 2812473 w 10363200"/>
              <a:gd name="connsiteY17" fmla="*/ 110837 h 554182"/>
              <a:gd name="connsiteX18" fmla="*/ 2867891 w 10363200"/>
              <a:gd name="connsiteY18" fmla="*/ 166255 h 554182"/>
              <a:gd name="connsiteX19" fmla="*/ 2964873 w 10363200"/>
              <a:gd name="connsiteY19" fmla="*/ 263237 h 554182"/>
              <a:gd name="connsiteX20" fmla="*/ 3048000 w 10363200"/>
              <a:gd name="connsiteY20" fmla="*/ 277091 h 554182"/>
              <a:gd name="connsiteX21" fmla="*/ 3574473 w 10363200"/>
              <a:gd name="connsiteY21" fmla="*/ 290946 h 554182"/>
              <a:gd name="connsiteX22" fmla="*/ 3796145 w 10363200"/>
              <a:gd name="connsiteY22" fmla="*/ 318655 h 554182"/>
              <a:gd name="connsiteX23" fmla="*/ 3865418 w 10363200"/>
              <a:gd name="connsiteY23" fmla="*/ 332510 h 554182"/>
              <a:gd name="connsiteX24" fmla="*/ 3990109 w 10363200"/>
              <a:gd name="connsiteY24" fmla="*/ 346364 h 554182"/>
              <a:gd name="connsiteX25" fmla="*/ 4128655 w 10363200"/>
              <a:gd name="connsiteY25" fmla="*/ 387928 h 554182"/>
              <a:gd name="connsiteX26" fmla="*/ 4211782 w 10363200"/>
              <a:gd name="connsiteY26" fmla="*/ 401782 h 554182"/>
              <a:gd name="connsiteX27" fmla="*/ 4308764 w 10363200"/>
              <a:gd name="connsiteY27" fmla="*/ 429491 h 554182"/>
              <a:gd name="connsiteX28" fmla="*/ 4419600 w 10363200"/>
              <a:gd name="connsiteY28" fmla="*/ 457200 h 554182"/>
              <a:gd name="connsiteX29" fmla="*/ 4599709 w 10363200"/>
              <a:gd name="connsiteY29" fmla="*/ 512619 h 554182"/>
              <a:gd name="connsiteX30" fmla="*/ 4696691 w 10363200"/>
              <a:gd name="connsiteY30" fmla="*/ 540328 h 554182"/>
              <a:gd name="connsiteX31" fmla="*/ 4973782 w 10363200"/>
              <a:gd name="connsiteY31" fmla="*/ 554182 h 554182"/>
              <a:gd name="connsiteX32" fmla="*/ 5666509 w 10363200"/>
              <a:gd name="connsiteY32" fmla="*/ 540328 h 554182"/>
              <a:gd name="connsiteX33" fmla="*/ 5943600 w 10363200"/>
              <a:gd name="connsiteY33" fmla="*/ 512619 h 554182"/>
              <a:gd name="connsiteX34" fmla="*/ 5985164 w 10363200"/>
              <a:gd name="connsiteY34" fmla="*/ 484910 h 554182"/>
              <a:gd name="connsiteX35" fmla="*/ 6151418 w 10363200"/>
              <a:gd name="connsiteY35" fmla="*/ 332510 h 554182"/>
              <a:gd name="connsiteX36" fmla="*/ 6262255 w 10363200"/>
              <a:gd name="connsiteY36" fmla="*/ 290946 h 554182"/>
              <a:gd name="connsiteX37" fmla="*/ 6483927 w 10363200"/>
              <a:gd name="connsiteY37" fmla="*/ 249382 h 554182"/>
              <a:gd name="connsiteX38" fmla="*/ 6636327 w 10363200"/>
              <a:gd name="connsiteY38" fmla="*/ 263237 h 554182"/>
              <a:gd name="connsiteX39" fmla="*/ 6719455 w 10363200"/>
              <a:gd name="connsiteY39" fmla="*/ 332510 h 554182"/>
              <a:gd name="connsiteX40" fmla="*/ 6774873 w 10363200"/>
              <a:gd name="connsiteY40" fmla="*/ 374073 h 554182"/>
              <a:gd name="connsiteX41" fmla="*/ 6871855 w 10363200"/>
              <a:gd name="connsiteY41" fmla="*/ 443346 h 554182"/>
              <a:gd name="connsiteX42" fmla="*/ 7079673 w 10363200"/>
              <a:gd name="connsiteY42" fmla="*/ 512619 h 554182"/>
              <a:gd name="connsiteX43" fmla="*/ 7370618 w 10363200"/>
              <a:gd name="connsiteY43" fmla="*/ 484910 h 554182"/>
              <a:gd name="connsiteX44" fmla="*/ 7467600 w 10363200"/>
              <a:gd name="connsiteY44" fmla="*/ 429491 h 554182"/>
              <a:gd name="connsiteX45" fmla="*/ 7606145 w 10363200"/>
              <a:gd name="connsiteY45" fmla="*/ 374073 h 554182"/>
              <a:gd name="connsiteX46" fmla="*/ 7786255 w 10363200"/>
              <a:gd name="connsiteY46" fmla="*/ 277091 h 554182"/>
              <a:gd name="connsiteX47" fmla="*/ 7883236 w 10363200"/>
              <a:gd name="connsiteY47" fmla="*/ 249382 h 554182"/>
              <a:gd name="connsiteX48" fmla="*/ 8021782 w 10363200"/>
              <a:gd name="connsiteY48" fmla="*/ 263237 h 554182"/>
              <a:gd name="connsiteX49" fmla="*/ 8174182 w 10363200"/>
              <a:gd name="connsiteY49" fmla="*/ 332510 h 554182"/>
              <a:gd name="connsiteX50" fmla="*/ 8215745 w 10363200"/>
              <a:gd name="connsiteY50" fmla="*/ 346364 h 554182"/>
              <a:gd name="connsiteX51" fmla="*/ 8285018 w 10363200"/>
              <a:gd name="connsiteY51" fmla="*/ 374073 h 554182"/>
              <a:gd name="connsiteX52" fmla="*/ 8368145 w 10363200"/>
              <a:gd name="connsiteY52" fmla="*/ 401782 h 554182"/>
              <a:gd name="connsiteX53" fmla="*/ 9116291 w 10363200"/>
              <a:gd name="connsiteY53" fmla="*/ 429491 h 554182"/>
              <a:gd name="connsiteX54" fmla="*/ 9795164 w 10363200"/>
              <a:gd name="connsiteY54" fmla="*/ 471055 h 554182"/>
              <a:gd name="connsiteX55" fmla="*/ 10363200 w 10363200"/>
              <a:gd name="connsiteY55" fmla="*/ 471055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363200" h="554182">
                <a:moveTo>
                  <a:pt x="0" y="346364"/>
                </a:moveTo>
                <a:cubicBezTo>
                  <a:pt x="50218" y="337995"/>
                  <a:pt x="107898" y="334468"/>
                  <a:pt x="152400" y="304800"/>
                </a:cubicBezTo>
                <a:cubicBezTo>
                  <a:pt x="187827" y="281182"/>
                  <a:pt x="211814" y="241709"/>
                  <a:pt x="249382" y="221673"/>
                </a:cubicBezTo>
                <a:cubicBezTo>
                  <a:pt x="484237" y="96417"/>
                  <a:pt x="510389" y="102875"/>
                  <a:pt x="706582" y="41564"/>
                </a:cubicBezTo>
                <a:cubicBezTo>
                  <a:pt x="841507" y="-600"/>
                  <a:pt x="739382" y="26437"/>
                  <a:pt x="845127" y="0"/>
                </a:cubicBezTo>
                <a:cubicBezTo>
                  <a:pt x="891309" y="4618"/>
                  <a:pt x="938828" y="1896"/>
                  <a:pt x="983673" y="13855"/>
                </a:cubicBezTo>
                <a:cubicBezTo>
                  <a:pt x="1009692" y="20794"/>
                  <a:pt x="1029305" y="42524"/>
                  <a:pt x="1052945" y="55419"/>
                </a:cubicBezTo>
                <a:cubicBezTo>
                  <a:pt x="1080142" y="70254"/>
                  <a:pt x="1108364" y="83128"/>
                  <a:pt x="1136073" y="96982"/>
                </a:cubicBezTo>
                <a:cubicBezTo>
                  <a:pt x="1182255" y="143164"/>
                  <a:pt x="1234521" y="183975"/>
                  <a:pt x="1274618" y="235528"/>
                </a:cubicBezTo>
                <a:cubicBezTo>
                  <a:pt x="1326343" y="302032"/>
                  <a:pt x="1407620" y="427642"/>
                  <a:pt x="1496291" y="457200"/>
                </a:cubicBezTo>
                <a:lnTo>
                  <a:pt x="1537855" y="471055"/>
                </a:lnTo>
                <a:cubicBezTo>
                  <a:pt x="1713724" y="463408"/>
                  <a:pt x="1841272" y="483985"/>
                  <a:pt x="1995055" y="415637"/>
                </a:cubicBezTo>
                <a:cubicBezTo>
                  <a:pt x="2077202" y="379127"/>
                  <a:pt x="2152337" y="308819"/>
                  <a:pt x="2216727" y="249382"/>
                </a:cubicBezTo>
                <a:cubicBezTo>
                  <a:pt x="2240722" y="227233"/>
                  <a:pt x="2260726" y="200789"/>
                  <a:pt x="2286000" y="180110"/>
                </a:cubicBezTo>
                <a:cubicBezTo>
                  <a:pt x="2311775" y="159022"/>
                  <a:pt x="2340571" y="141825"/>
                  <a:pt x="2369127" y="124691"/>
                </a:cubicBezTo>
                <a:cubicBezTo>
                  <a:pt x="2386837" y="114065"/>
                  <a:pt x="2404952" y="103513"/>
                  <a:pt x="2424545" y="96982"/>
                </a:cubicBezTo>
                <a:cubicBezTo>
                  <a:pt x="2462622" y="84290"/>
                  <a:pt x="2577504" y="72667"/>
                  <a:pt x="2604655" y="69273"/>
                </a:cubicBezTo>
                <a:cubicBezTo>
                  <a:pt x="2673928" y="83128"/>
                  <a:pt x="2746184" y="86415"/>
                  <a:pt x="2812473" y="110837"/>
                </a:cubicBezTo>
                <a:cubicBezTo>
                  <a:pt x="2836987" y="119868"/>
                  <a:pt x="2850688" y="146595"/>
                  <a:pt x="2867891" y="166255"/>
                </a:cubicBezTo>
                <a:cubicBezTo>
                  <a:pt x="2902704" y="206041"/>
                  <a:pt x="2911588" y="241923"/>
                  <a:pt x="2964873" y="263237"/>
                </a:cubicBezTo>
                <a:cubicBezTo>
                  <a:pt x="2990955" y="273670"/>
                  <a:pt x="3019938" y="275815"/>
                  <a:pt x="3048000" y="277091"/>
                </a:cubicBezTo>
                <a:cubicBezTo>
                  <a:pt x="3223371" y="285062"/>
                  <a:pt x="3398982" y="286328"/>
                  <a:pt x="3574473" y="290946"/>
                </a:cubicBezTo>
                <a:cubicBezTo>
                  <a:pt x="3730670" y="322184"/>
                  <a:pt x="3540349" y="286679"/>
                  <a:pt x="3796145" y="318655"/>
                </a:cubicBezTo>
                <a:cubicBezTo>
                  <a:pt x="3819511" y="321576"/>
                  <a:pt x="3842106" y="329180"/>
                  <a:pt x="3865418" y="332510"/>
                </a:cubicBezTo>
                <a:cubicBezTo>
                  <a:pt x="3906817" y="338424"/>
                  <a:pt x="3948545" y="341746"/>
                  <a:pt x="3990109" y="346364"/>
                </a:cubicBezTo>
                <a:cubicBezTo>
                  <a:pt x="4043118" y="364034"/>
                  <a:pt x="4076312" y="377459"/>
                  <a:pt x="4128655" y="387928"/>
                </a:cubicBezTo>
                <a:cubicBezTo>
                  <a:pt x="4156201" y="393437"/>
                  <a:pt x="4184410" y="395466"/>
                  <a:pt x="4211782" y="401782"/>
                </a:cubicBezTo>
                <a:cubicBezTo>
                  <a:pt x="4244542" y="409342"/>
                  <a:pt x="4276278" y="420828"/>
                  <a:pt x="4308764" y="429491"/>
                </a:cubicBezTo>
                <a:cubicBezTo>
                  <a:pt x="4345561" y="439303"/>
                  <a:pt x="4383472" y="445157"/>
                  <a:pt x="4419600" y="457200"/>
                </a:cubicBezTo>
                <a:cubicBezTo>
                  <a:pt x="4748625" y="566876"/>
                  <a:pt x="4317178" y="447419"/>
                  <a:pt x="4599709" y="512619"/>
                </a:cubicBezTo>
                <a:cubicBezTo>
                  <a:pt x="4632469" y="520179"/>
                  <a:pt x="4663276" y="536615"/>
                  <a:pt x="4696691" y="540328"/>
                </a:cubicBezTo>
                <a:cubicBezTo>
                  <a:pt x="4788604" y="550540"/>
                  <a:pt x="4881418" y="549564"/>
                  <a:pt x="4973782" y="554182"/>
                </a:cubicBezTo>
                <a:lnTo>
                  <a:pt x="5666509" y="540328"/>
                </a:lnTo>
                <a:cubicBezTo>
                  <a:pt x="5871911" y="534104"/>
                  <a:pt x="5825430" y="542161"/>
                  <a:pt x="5943600" y="512619"/>
                </a:cubicBezTo>
                <a:cubicBezTo>
                  <a:pt x="5957455" y="503383"/>
                  <a:pt x="5972719" y="495972"/>
                  <a:pt x="5985164" y="484910"/>
                </a:cubicBezTo>
                <a:cubicBezTo>
                  <a:pt x="6030331" y="444761"/>
                  <a:pt x="6096602" y="363833"/>
                  <a:pt x="6151418" y="332510"/>
                </a:cubicBezTo>
                <a:cubicBezTo>
                  <a:pt x="6185677" y="312933"/>
                  <a:pt x="6224400" y="302080"/>
                  <a:pt x="6262255" y="290946"/>
                </a:cubicBezTo>
                <a:cubicBezTo>
                  <a:pt x="6344403" y="266785"/>
                  <a:pt x="6401874" y="261104"/>
                  <a:pt x="6483927" y="249382"/>
                </a:cubicBezTo>
                <a:cubicBezTo>
                  <a:pt x="6534727" y="254000"/>
                  <a:pt x="6586308" y="253233"/>
                  <a:pt x="6636327" y="263237"/>
                </a:cubicBezTo>
                <a:cubicBezTo>
                  <a:pt x="6710632" y="278098"/>
                  <a:pt x="6677068" y="290124"/>
                  <a:pt x="6719455" y="332510"/>
                </a:cubicBezTo>
                <a:cubicBezTo>
                  <a:pt x="6735783" y="348838"/>
                  <a:pt x="6756400" y="360219"/>
                  <a:pt x="6774873" y="374073"/>
                </a:cubicBezTo>
                <a:cubicBezTo>
                  <a:pt x="6825022" y="449297"/>
                  <a:pt x="6774210" y="390085"/>
                  <a:pt x="6871855" y="443346"/>
                </a:cubicBezTo>
                <a:cubicBezTo>
                  <a:pt x="7022688" y="525618"/>
                  <a:pt x="6880557" y="490494"/>
                  <a:pt x="7079673" y="512619"/>
                </a:cubicBezTo>
                <a:cubicBezTo>
                  <a:pt x="7176655" y="503383"/>
                  <a:pt x="7275360" y="505323"/>
                  <a:pt x="7370618" y="484910"/>
                </a:cubicBezTo>
                <a:cubicBezTo>
                  <a:pt x="7407025" y="477108"/>
                  <a:pt x="7433911" y="445345"/>
                  <a:pt x="7467600" y="429491"/>
                </a:cubicBezTo>
                <a:cubicBezTo>
                  <a:pt x="7512605" y="408312"/>
                  <a:pt x="7561140" y="395252"/>
                  <a:pt x="7606145" y="374073"/>
                </a:cubicBezTo>
                <a:cubicBezTo>
                  <a:pt x="7910472" y="230861"/>
                  <a:pt x="7519683" y="395567"/>
                  <a:pt x="7786255" y="277091"/>
                </a:cubicBezTo>
                <a:cubicBezTo>
                  <a:pt x="7811806" y="265735"/>
                  <a:pt x="7858081" y="255671"/>
                  <a:pt x="7883236" y="249382"/>
                </a:cubicBezTo>
                <a:cubicBezTo>
                  <a:pt x="7929418" y="254000"/>
                  <a:pt x="7976271" y="254135"/>
                  <a:pt x="8021782" y="263237"/>
                </a:cubicBezTo>
                <a:cubicBezTo>
                  <a:pt x="8058835" y="270648"/>
                  <a:pt x="8144777" y="319441"/>
                  <a:pt x="8174182" y="332510"/>
                </a:cubicBezTo>
                <a:cubicBezTo>
                  <a:pt x="8187527" y="338441"/>
                  <a:pt x="8202071" y="341236"/>
                  <a:pt x="8215745" y="346364"/>
                </a:cubicBezTo>
                <a:cubicBezTo>
                  <a:pt x="8239031" y="355096"/>
                  <a:pt x="8261646" y="365574"/>
                  <a:pt x="8285018" y="374073"/>
                </a:cubicBezTo>
                <a:cubicBezTo>
                  <a:pt x="8312467" y="384055"/>
                  <a:pt x="8339116" y="398556"/>
                  <a:pt x="8368145" y="401782"/>
                </a:cubicBezTo>
                <a:cubicBezTo>
                  <a:pt x="8699434" y="438593"/>
                  <a:pt x="8451027" y="414708"/>
                  <a:pt x="9116291" y="429491"/>
                </a:cubicBezTo>
                <a:cubicBezTo>
                  <a:pt x="9346673" y="450436"/>
                  <a:pt x="9552031" y="471055"/>
                  <a:pt x="9795164" y="471055"/>
                </a:cubicBezTo>
                <a:lnTo>
                  <a:pt x="10363200" y="471055"/>
                </a:ln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 flipH="1">
            <a:off x="-277091" y="5890279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 flipH="1">
            <a:off x="-242454" y="5977795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 flipH="1">
            <a:off x="-561108" y="6367158"/>
            <a:ext cx="10363200" cy="554182"/>
          </a:xfrm>
          <a:custGeom>
            <a:avLst/>
            <a:gdLst>
              <a:gd name="connsiteX0" fmla="*/ 0 w 10363200"/>
              <a:gd name="connsiteY0" fmla="*/ 346364 h 554182"/>
              <a:gd name="connsiteX1" fmla="*/ 152400 w 10363200"/>
              <a:gd name="connsiteY1" fmla="*/ 304800 h 554182"/>
              <a:gd name="connsiteX2" fmla="*/ 249382 w 10363200"/>
              <a:gd name="connsiteY2" fmla="*/ 221673 h 554182"/>
              <a:gd name="connsiteX3" fmla="*/ 706582 w 10363200"/>
              <a:gd name="connsiteY3" fmla="*/ 41564 h 554182"/>
              <a:gd name="connsiteX4" fmla="*/ 845127 w 10363200"/>
              <a:gd name="connsiteY4" fmla="*/ 0 h 554182"/>
              <a:gd name="connsiteX5" fmla="*/ 983673 w 10363200"/>
              <a:gd name="connsiteY5" fmla="*/ 13855 h 554182"/>
              <a:gd name="connsiteX6" fmla="*/ 1052945 w 10363200"/>
              <a:gd name="connsiteY6" fmla="*/ 55419 h 554182"/>
              <a:gd name="connsiteX7" fmla="*/ 1136073 w 10363200"/>
              <a:gd name="connsiteY7" fmla="*/ 96982 h 554182"/>
              <a:gd name="connsiteX8" fmla="*/ 1274618 w 10363200"/>
              <a:gd name="connsiteY8" fmla="*/ 235528 h 554182"/>
              <a:gd name="connsiteX9" fmla="*/ 1496291 w 10363200"/>
              <a:gd name="connsiteY9" fmla="*/ 457200 h 554182"/>
              <a:gd name="connsiteX10" fmla="*/ 1537855 w 10363200"/>
              <a:gd name="connsiteY10" fmla="*/ 471055 h 554182"/>
              <a:gd name="connsiteX11" fmla="*/ 1995055 w 10363200"/>
              <a:gd name="connsiteY11" fmla="*/ 415637 h 554182"/>
              <a:gd name="connsiteX12" fmla="*/ 2216727 w 10363200"/>
              <a:gd name="connsiteY12" fmla="*/ 249382 h 554182"/>
              <a:gd name="connsiteX13" fmla="*/ 2286000 w 10363200"/>
              <a:gd name="connsiteY13" fmla="*/ 180110 h 554182"/>
              <a:gd name="connsiteX14" fmla="*/ 2369127 w 10363200"/>
              <a:gd name="connsiteY14" fmla="*/ 124691 h 554182"/>
              <a:gd name="connsiteX15" fmla="*/ 2424545 w 10363200"/>
              <a:gd name="connsiteY15" fmla="*/ 96982 h 554182"/>
              <a:gd name="connsiteX16" fmla="*/ 2604655 w 10363200"/>
              <a:gd name="connsiteY16" fmla="*/ 69273 h 554182"/>
              <a:gd name="connsiteX17" fmla="*/ 2812473 w 10363200"/>
              <a:gd name="connsiteY17" fmla="*/ 110837 h 554182"/>
              <a:gd name="connsiteX18" fmla="*/ 2867891 w 10363200"/>
              <a:gd name="connsiteY18" fmla="*/ 166255 h 554182"/>
              <a:gd name="connsiteX19" fmla="*/ 2964873 w 10363200"/>
              <a:gd name="connsiteY19" fmla="*/ 263237 h 554182"/>
              <a:gd name="connsiteX20" fmla="*/ 3048000 w 10363200"/>
              <a:gd name="connsiteY20" fmla="*/ 277091 h 554182"/>
              <a:gd name="connsiteX21" fmla="*/ 3574473 w 10363200"/>
              <a:gd name="connsiteY21" fmla="*/ 290946 h 554182"/>
              <a:gd name="connsiteX22" fmla="*/ 3796145 w 10363200"/>
              <a:gd name="connsiteY22" fmla="*/ 318655 h 554182"/>
              <a:gd name="connsiteX23" fmla="*/ 3865418 w 10363200"/>
              <a:gd name="connsiteY23" fmla="*/ 332510 h 554182"/>
              <a:gd name="connsiteX24" fmla="*/ 3990109 w 10363200"/>
              <a:gd name="connsiteY24" fmla="*/ 346364 h 554182"/>
              <a:gd name="connsiteX25" fmla="*/ 4128655 w 10363200"/>
              <a:gd name="connsiteY25" fmla="*/ 387928 h 554182"/>
              <a:gd name="connsiteX26" fmla="*/ 4211782 w 10363200"/>
              <a:gd name="connsiteY26" fmla="*/ 401782 h 554182"/>
              <a:gd name="connsiteX27" fmla="*/ 4308764 w 10363200"/>
              <a:gd name="connsiteY27" fmla="*/ 429491 h 554182"/>
              <a:gd name="connsiteX28" fmla="*/ 4419600 w 10363200"/>
              <a:gd name="connsiteY28" fmla="*/ 457200 h 554182"/>
              <a:gd name="connsiteX29" fmla="*/ 4599709 w 10363200"/>
              <a:gd name="connsiteY29" fmla="*/ 512619 h 554182"/>
              <a:gd name="connsiteX30" fmla="*/ 4696691 w 10363200"/>
              <a:gd name="connsiteY30" fmla="*/ 540328 h 554182"/>
              <a:gd name="connsiteX31" fmla="*/ 4973782 w 10363200"/>
              <a:gd name="connsiteY31" fmla="*/ 554182 h 554182"/>
              <a:gd name="connsiteX32" fmla="*/ 5666509 w 10363200"/>
              <a:gd name="connsiteY32" fmla="*/ 540328 h 554182"/>
              <a:gd name="connsiteX33" fmla="*/ 5943600 w 10363200"/>
              <a:gd name="connsiteY33" fmla="*/ 512619 h 554182"/>
              <a:gd name="connsiteX34" fmla="*/ 5985164 w 10363200"/>
              <a:gd name="connsiteY34" fmla="*/ 484910 h 554182"/>
              <a:gd name="connsiteX35" fmla="*/ 6151418 w 10363200"/>
              <a:gd name="connsiteY35" fmla="*/ 332510 h 554182"/>
              <a:gd name="connsiteX36" fmla="*/ 6262255 w 10363200"/>
              <a:gd name="connsiteY36" fmla="*/ 290946 h 554182"/>
              <a:gd name="connsiteX37" fmla="*/ 6483927 w 10363200"/>
              <a:gd name="connsiteY37" fmla="*/ 249382 h 554182"/>
              <a:gd name="connsiteX38" fmla="*/ 6636327 w 10363200"/>
              <a:gd name="connsiteY38" fmla="*/ 263237 h 554182"/>
              <a:gd name="connsiteX39" fmla="*/ 6719455 w 10363200"/>
              <a:gd name="connsiteY39" fmla="*/ 332510 h 554182"/>
              <a:gd name="connsiteX40" fmla="*/ 6774873 w 10363200"/>
              <a:gd name="connsiteY40" fmla="*/ 374073 h 554182"/>
              <a:gd name="connsiteX41" fmla="*/ 6871855 w 10363200"/>
              <a:gd name="connsiteY41" fmla="*/ 443346 h 554182"/>
              <a:gd name="connsiteX42" fmla="*/ 7079673 w 10363200"/>
              <a:gd name="connsiteY42" fmla="*/ 512619 h 554182"/>
              <a:gd name="connsiteX43" fmla="*/ 7370618 w 10363200"/>
              <a:gd name="connsiteY43" fmla="*/ 484910 h 554182"/>
              <a:gd name="connsiteX44" fmla="*/ 7467600 w 10363200"/>
              <a:gd name="connsiteY44" fmla="*/ 429491 h 554182"/>
              <a:gd name="connsiteX45" fmla="*/ 7606145 w 10363200"/>
              <a:gd name="connsiteY45" fmla="*/ 374073 h 554182"/>
              <a:gd name="connsiteX46" fmla="*/ 7786255 w 10363200"/>
              <a:gd name="connsiteY46" fmla="*/ 277091 h 554182"/>
              <a:gd name="connsiteX47" fmla="*/ 7883236 w 10363200"/>
              <a:gd name="connsiteY47" fmla="*/ 249382 h 554182"/>
              <a:gd name="connsiteX48" fmla="*/ 8021782 w 10363200"/>
              <a:gd name="connsiteY48" fmla="*/ 263237 h 554182"/>
              <a:gd name="connsiteX49" fmla="*/ 8174182 w 10363200"/>
              <a:gd name="connsiteY49" fmla="*/ 332510 h 554182"/>
              <a:gd name="connsiteX50" fmla="*/ 8215745 w 10363200"/>
              <a:gd name="connsiteY50" fmla="*/ 346364 h 554182"/>
              <a:gd name="connsiteX51" fmla="*/ 8285018 w 10363200"/>
              <a:gd name="connsiteY51" fmla="*/ 374073 h 554182"/>
              <a:gd name="connsiteX52" fmla="*/ 8368145 w 10363200"/>
              <a:gd name="connsiteY52" fmla="*/ 401782 h 554182"/>
              <a:gd name="connsiteX53" fmla="*/ 9116291 w 10363200"/>
              <a:gd name="connsiteY53" fmla="*/ 429491 h 554182"/>
              <a:gd name="connsiteX54" fmla="*/ 9795164 w 10363200"/>
              <a:gd name="connsiteY54" fmla="*/ 471055 h 554182"/>
              <a:gd name="connsiteX55" fmla="*/ 10363200 w 10363200"/>
              <a:gd name="connsiteY55" fmla="*/ 471055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363200" h="554182">
                <a:moveTo>
                  <a:pt x="0" y="346364"/>
                </a:moveTo>
                <a:cubicBezTo>
                  <a:pt x="50218" y="337995"/>
                  <a:pt x="107898" y="334468"/>
                  <a:pt x="152400" y="304800"/>
                </a:cubicBezTo>
                <a:cubicBezTo>
                  <a:pt x="187827" y="281182"/>
                  <a:pt x="211814" y="241709"/>
                  <a:pt x="249382" y="221673"/>
                </a:cubicBezTo>
                <a:cubicBezTo>
                  <a:pt x="484237" y="96417"/>
                  <a:pt x="510389" y="102875"/>
                  <a:pt x="706582" y="41564"/>
                </a:cubicBezTo>
                <a:cubicBezTo>
                  <a:pt x="841507" y="-600"/>
                  <a:pt x="739382" y="26437"/>
                  <a:pt x="845127" y="0"/>
                </a:cubicBezTo>
                <a:cubicBezTo>
                  <a:pt x="891309" y="4618"/>
                  <a:pt x="938828" y="1896"/>
                  <a:pt x="983673" y="13855"/>
                </a:cubicBezTo>
                <a:cubicBezTo>
                  <a:pt x="1009692" y="20794"/>
                  <a:pt x="1029305" y="42524"/>
                  <a:pt x="1052945" y="55419"/>
                </a:cubicBezTo>
                <a:cubicBezTo>
                  <a:pt x="1080142" y="70254"/>
                  <a:pt x="1108364" y="83128"/>
                  <a:pt x="1136073" y="96982"/>
                </a:cubicBezTo>
                <a:cubicBezTo>
                  <a:pt x="1182255" y="143164"/>
                  <a:pt x="1234521" y="183975"/>
                  <a:pt x="1274618" y="235528"/>
                </a:cubicBezTo>
                <a:cubicBezTo>
                  <a:pt x="1326343" y="302032"/>
                  <a:pt x="1407620" y="427642"/>
                  <a:pt x="1496291" y="457200"/>
                </a:cubicBezTo>
                <a:lnTo>
                  <a:pt x="1537855" y="471055"/>
                </a:lnTo>
                <a:cubicBezTo>
                  <a:pt x="1713724" y="463408"/>
                  <a:pt x="1841272" y="483985"/>
                  <a:pt x="1995055" y="415637"/>
                </a:cubicBezTo>
                <a:cubicBezTo>
                  <a:pt x="2077202" y="379127"/>
                  <a:pt x="2152337" y="308819"/>
                  <a:pt x="2216727" y="249382"/>
                </a:cubicBezTo>
                <a:cubicBezTo>
                  <a:pt x="2240722" y="227233"/>
                  <a:pt x="2260726" y="200789"/>
                  <a:pt x="2286000" y="180110"/>
                </a:cubicBezTo>
                <a:cubicBezTo>
                  <a:pt x="2311775" y="159022"/>
                  <a:pt x="2340571" y="141825"/>
                  <a:pt x="2369127" y="124691"/>
                </a:cubicBezTo>
                <a:cubicBezTo>
                  <a:pt x="2386837" y="114065"/>
                  <a:pt x="2404952" y="103513"/>
                  <a:pt x="2424545" y="96982"/>
                </a:cubicBezTo>
                <a:cubicBezTo>
                  <a:pt x="2462622" y="84290"/>
                  <a:pt x="2577504" y="72667"/>
                  <a:pt x="2604655" y="69273"/>
                </a:cubicBezTo>
                <a:cubicBezTo>
                  <a:pt x="2673928" y="83128"/>
                  <a:pt x="2746184" y="86415"/>
                  <a:pt x="2812473" y="110837"/>
                </a:cubicBezTo>
                <a:cubicBezTo>
                  <a:pt x="2836987" y="119868"/>
                  <a:pt x="2850688" y="146595"/>
                  <a:pt x="2867891" y="166255"/>
                </a:cubicBezTo>
                <a:cubicBezTo>
                  <a:pt x="2902704" y="206041"/>
                  <a:pt x="2911588" y="241923"/>
                  <a:pt x="2964873" y="263237"/>
                </a:cubicBezTo>
                <a:cubicBezTo>
                  <a:pt x="2990955" y="273670"/>
                  <a:pt x="3019938" y="275815"/>
                  <a:pt x="3048000" y="277091"/>
                </a:cubicBezTo>
                <a:cubicBezTo>
                  <a:pt x="3223371" y="285062"/>
                  <a:pt x="3398982" y="286328"/>
                  <a:pt x="3574473" y="290946"/>
                </a:cubicBezTo>
                <a:cubicBezTo>
                  <a:pt x="3730670" y="322184"/>
                  <a:pt x="3540349" y="286679"/>
                  <a:pt x="3796145" y="318655"/>
                </a:cubicBezTo>
                <a:cubicBezTo>
                  <a:pt x="3819511" y="321576"/>
                  <a:pt x="3842106" y="329180"/>
                  <a:pt x="3865418" y="332510"/>
                </a:cubicBezTo>
                <a:cubicBezTo>
                  <a:pt x="3906817" y="338424"/>
                  <a:pt x="3948545" y="341746"/>
                  <a:pt x="3990109" y="346364"/>
                </a:cubicBezTo>
                <a:cubicBezTo>
                  <a:pt x="4043118" y="364034"/>
                  <a:pt x="4076312" y="377459"/>
                  <a:pt x="4128655" y="387928"/>
                </a:cubicBezTo>
                <a:cubicBezTo>
                  <a:pt x="4156201" y="393437"/>
                  <a:pt x="4184410" y="395466"/>
                  <a:pt x="4211782" y="401782"/>
                </a:cubicBezTo>
                <a:cubicBezTo>
                  <a:pt x="4244542" y="409342"/>
                  <a:pt x="4276278" y="420828"/>
                  <a:pt x="4308764" y="429491"/>
                </a:cubicBezTo>
                <a:cubicBezTo>
                  <a:pt x="4345561" y="439303"/>
                  <a:pt x="4383472" y="445157"/>
                  <a:pt x="4419600" y="457200"/>
                </a:cubicBezTo>
                <a:cubicBezTo>
                  <a:pt x="4748625" y="566876"/>
                  <a:pt x="4317178" y="447419"/>
                  <a:pt x="4599709" y="512619"/>
                </a:cubicBezTo>
                <a:cubicBezTo>
                  <a:pt x="4632469" y="520179"/>
                  <a:pt x="4663276" y="536615"/>
                  <a:pt x="4696691" y="540328"/>
                </a:cubicBezTo>
                <a:cubicBezTo>
                  <a:pt x="4788604" y="550540"/>
                  <a:pt x="4881418" y="549564"/>
                  <a:pt x="4973782" y="554182"/>
                </a:cubicBezTo>
                <a:lnTo>
                  <a:pt x="5666509" y="540328"/>
                </a:lnTo>
                <a:cubicBezTo>
                  <a:pt x="5871911" y="534104"/>
                  <a:pt x="5825430" y="542161"/>
                  <a:pt x="5943600" y="512619"/>
                </a:cubicBezTo>
                <a:cubicBezTo>
                  <a:pt x="5957455" y="503383"/>
                  <a:pt x="5972719" y="495972"/>
                  <a:pt x="5985164" y="484910"/>
                </a:cubicBezTo>
                <a:cubicBezTo>
                  <a:pt x="6030331" y="444761"/>
                  <a:pt x="6096602" y="363833"/>
                  <a:pt x="6151418" y="332510"/>
                </a:cubicBezTo>
                <a:cubicBezTo>
                  <a:pt x="6185677" y="312933"/>
                  <a:pt x="6224400" y="302080"/>
                  <a:pt x="6262255" y="290946"/>
                </a:cubicBezTo>
                <a:cubicBezTo>
                  <a:pt x="6344403" y="266785"/>
                  <a:pt x="6401874" y="261104"/>
                  <a:pt x="6483927" y="249382"/>
                </a:cubicBezTo>
                <a:cubicBezTo>
                  <a:pt x="6534727" y="254000"/>
                  <a:pt x="6586308" y="253233"/>
                  <a:pt x="6636327" y="263237"/>
                </a:cubicBezTo>
                <a:cubicBezTo>
                  <a:pt x="6710632" y="278098"/>
                  <a:pt x="6677068" y="290124"/>
                  <a:pt x="6719455" y="332510"/>
                </a:cubicBezTo>
                <a:cubicBezTo>
                  <a:pt x="6735783" y="348838"/>
                  <a:pt x="6756400" y="360219"/>
                  <a:pt x="6774873" y="374073"/>
                </a:cubicBezTo>
                <a:cubicBezTo>
                  <a:pt x="6825022" y="449297"/>
                  <a:pt x="6774210" y="390085"/>
                  <a:pt x="6871855" y="443346"/>
                </a:cubicBezTo>
                <a:cubicBezTo>
                  <a:pt x="7022688" y="525618"/>
                  <a:pt x="6880557" y="490494"/>
                  <a:pt x="7079673" y="512619"/>
                </a:cubicBezTo>
                <a:cubicBezTo>
                  <a:pt x="7176655" y="503383"/>
                  <a:pt x="7275360" y="505323"/>
                  <a:pt x="7370618" y="484910"/>
                </a:cubicBezTo>
                <a:cubicBezTo>
                  <a:pt x="7407025" y="477108"/>
                  <a:pt x="7433911" y="445345"/>
                  <a:pt x="7467600" y="429491"/>
                </a:cubicBezTo>
                <a:cubicBezTo>
                  <a:pt x="7512605" y="408312"/>
                  <a:pt x="7561140" y="395252"/>
                  <a:pt x="7606145" y="374073"/>
                </a:cubicBezTo>
                <a:cubicBezTo>
                  <a:pt x="7910472" y="230861"/>
                  <a:pt x="7519683" y="395567"/>
                  <a:pt x="7786255" y="277091"/>
                </a:cubicBezTo>
                <a:cubicBezTo>
                  <a:pt x="7811806" y="265735"/>
                  <a:pt x="7858081" y="255671"/>
                  <a:pt x="7883236" y="249382"/>
                </a:cubicBezTo>
                <a:cubicBezTo>
                  <a:pt x="7929418" y="254000"/>
                  <a:pt x="7976271" y="254135"/>
                  <a:pt x="8021782" y="263237"/>
                </a:cubicBezTo>
                <a:cubicBezTo>
                  <a:pt x="8058835" y="270648"/>
                  <a:pt x="8144777" y="319441"/>
                  <a:pt x="8174182" y="332510"/>
                </a:cubicBezTo>
                <a:cubicBezTo>
                  <a:pt x="8187527" y="338441"/>
                  <a:pt x="8202071" y="341236"/>
                  <a:pt x="8215745" y="346364"/>
                </a:cubicBezTo>
                <a:cubicBezTo>
                  <a:pt x="8239031" y="355096"/>
                  <a:pt x="8261646" y="365574"/>
                  <a:pt x="8285018" y="374073"/>
                </a:cubicBezTo>
                <a:cubicBezTo>
                  <a:pt x="8312467" y="384055"/>
                  <a:pt x="8339116" y="398556"/>
                  <a:pt x="8368145" y="401782"/>
                </a:cubicBezTo>
                <a:cubicBezTo>
                  <a:pt x="8699434" y="438593"/>
                  <a:pt x="8451027" y="414708"/>
                  <a:pt x="9116291" y="429491"/>
                </a:cubicBezTo>
                <a:cubicBezTo>
                  <a:pt x="9346673" y="450436"/>
                  <a:pt x="9552031" y="471055"/>
                  <a:pt x="9795164" y="471055"/>
                </a:cubicBezTo>
                <a:lnTo>
                  <a:pt x="10363200" y="471055"/>
                </a:ln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 flipH="1">
            <a:off x="0" y="6645325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 flipH="1">
            <a:off x="55419" y="6895066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2" descr="http://www.clker.com/cliparts/9/s/m/9/1/N/apokalyps-jpeg-hi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19" y="304800"/>
            <a:ext cx="8637030" cy="6247237"/>
          </a:xfrm>
          <a:prstGeom prst="rect">
            <a:avLst/>
          </a:prstGeom>
          <a:noFill/>
          <a:effectLst>
            <a:outerShdw blurRad="165100" dist="254000" dir="18900000" algn="bl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Oval 48"/>
          <p:cNvSpPr/>
          <p:nvPr/>
        </p:nvSpPr>
        <p:spPr>
          <a:xfrm>
            <a:off x="5791199" y="1796081"/>
            <a:ext cx="2119275" cy="2081519"/>
          </a:xfrm>
          <a:prstGeom prst="ellipse">
            <a:avLst/>
          </a:prstGeom>
          <a:solidFill>
            <a:srgbClr val="0070C0"/>
          </a:solidFill>
          <a:ln w="76200"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GungsuhChe" pitchFamily="49" charset="-127"/>
                <a:ea typeface="GungsuhChe" pitchFamily="49" charset="-127"/>
              </a:rPr>
              <a:t>Complete</a:t>
            </a:r>
          </a:p>
          <a:p>
            <a:pPr algn="ctr"/>
            <a:r>
              <a:rPr lang="en-US" sz="2400" dirty="0" smtClean="0">
                <a:latin typeface="GungsuhChe" pitchFamily="49" charset="-127"/>
                <a:ea typeface="GungsuhChe" pitchFamily="49" charset="-127"/>
              </a:rPr>
              <a:t>Sentence</a:t>
            </a:r>
            <a:endParaRPr lang="en-US" sz="2400" dirty="0"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4343546"/>
            <a:ext cx="5058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Intuitive" pitchFamily="2" charset="0"/>
              </a:rPr>
              <a:t>Hmm. That sounded like a whole thought, too.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42999" y="1837939"/>
            <a:ext cx="45339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atin typeface="HelloDoodlePrint" pitchFamily="2" charset="0"/>
                <a:ea typeface="HelloDoodlePrint" pitchFamily="2" charset="0"/>
              </a:rPr>
              <a:t>The tall tree with many branches fell right onto the road.</a:t>
            </a:r>
            <a:endParaRPr lang="en-US" sz="2100" dirty="0">
              <a:latin typeface="HelloDoodlePrint" pitchFamily="2" charset="0"/>
              <a:ea typeface="HelloDoodlePrint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2999" y="3677545"/>
            <a:ext cx="4677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latin typeface="HelloDoodlePrint" pitchFamily="2" charset="0"/>
                <a:ea typeface="HelloDoodlePrint" pitchFamily="2" charset="0"/>
              </a:rPr>
              <a:t>Little Andy played in the wet sand.</a:t>
            </a:r>
            <a:endParaRPr lang="en-US" sz="2100" dirty="0">
              <a:latin typeface="HelloDoodlePrint" pitchFamily="2" charset="0"/>
              <a:ea typeface="HelloDoodlePrint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00170" y="2660044"/>
            <a:ext cx="43904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Intuitive" pitchFamily="2" charset="0"/>
              </a:rPr>
              <a:t>Now that </a:t>
            </a:r>
            <a:r>
              <a:rPr lang="en-US" sz="2000" dirty="0" smtClean="0">
                <a:latin typeface="Intuitive" pitchFamily="2" charset="0"/>
              </a:rPr>
              <a:t>sounded like </a:t>
            </a:r>
            <a:r>
              <a:rPr lang="en-US" sz="2000" dirty="0">
                <a:latin typeface="Intuitive" pitchFamily="2" charset="0"/>
              </a:rPr>
              <a:t>a whole thought.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063923" y="1833009"/>
            <a:ext cx="4612977" cy="693803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1100170" y="3603526"/>
            <a:ext cx="4612977" cy="548148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434674" y="4980517"/>
            <a:ext cx="4365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Intuitive" pitchFamily="2" charset="0"/>
              </a:rPr>
              <a:t>So what makes a whole thought?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34674" y="5442182"/>
            <a:ext cx="6720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Intuitive" pitchFamily="2" charset="0"/>
              </a:rPr>
              <a:t>To be a whole thought, you need the right parts.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62000" y="987416"/>
            <a:ext cx="5712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Intuitive" pitchFamily="2" charset="0"/>
              </a:rPr>
              <a:t>A sentence is a </a:t>
            </a:r>
            <a:r>
              <a:rPr lang="en-US" sz="4000" dirty="0" smtClean="0">
                <a:ln w="6350">
                  <a:solidFill>
                    <a:schemeClr val="tx1"/>
                  </a:solidFill>
                </a:ln>
                <a:solidFill>
                  <a:srgbClr val="006C92"/>
                </a:solidFill>
                <a:latin typeface="Intuitive" pitchFamily="2" charset="0"/>
              </a:rPr>
              <a:t>whole</a:t>
            </a:r>
            <a:r>
              <a:rPr lang="en-US" sz="3200" dirty="0" smtClean="0">
                <a:latin typeface="Intuitive" pitchFamily="2" charset="0"/>
              </a:rPr>
              <a:t> thought.</a:t>
            </a:r>
            <a:endParaRPr lang="en-US" sz="3200" dirty="0">
              <a:latin typeface="Intuitive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03217" y="6555923"/>
            <a:ext cx="2988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ckUpSticks" pitchFamily="2" charset="0"/>
                <a:ea typeface="PickUpSticks" pitchFamily="2" charset="0"/>
              </a:rPr>
              <a:t>Copyright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ckUpSticks" pitchFamily="2" charset="0"/>
                <a:ea typeface="PickUpSticks" pitchFamily="2" charset="0"/>
                <a:cs typeface="Times New Roman"/>
              </a:rPr>
              <a:t>© 2013 by Michael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ckUpSticks" pitchFamily="2" charset="0"/>
                <a:ea typeface="PickUpSticks" pitchFamily="2" charset="0"/>
                <a:cs typeface="Times New Roman"/>
              </a:rPr>
              <a:t>Friermood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ickUpSticks" pitchFamily="2" charset="0"/>
              <a:ea typeface="PickUpSticks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758063" y="167273"/>
            <a:ext cx="2309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ckUpSticks" pitchFamily="2" charset="0"/>
                <a:ea typeface="PickUpSticks" pitchFamily="2" charset="0"/>
              </a:rPr>
              <a:t>Subjects and Predicates: Introduction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ickUpSticks" pitchFamily="2" charset="0"/>
              <a:ea typeface="PickUpStick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5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0" grpId="0"/>
      <p:bldP spid="51" grpId="0"/>
      <p:bldP spid="15" grpId="0"/>
      <p:bldP spid="52" grpId="0" animBg="1"/>
      <p:bldP spid="53" grpId="0" animBg="1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-235524" y="-206744"/>
            <a:ext cx="9545781" cy="71984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381000" y="1374110"/>
            <a:ext cx="10848109" cy="623455"/>
          </a:xfrm>
          <a:custGeom>
            <a:avLst/>
            <a:gdLst>
              <a:gd name="connsiteX0" fmla="*/ 0 w 10848109"/>
              <a:gd name="connsiteY0" fmla="*/ 360219 h 623455"/>
              <a:gd name="connsiteX1" fmla="*/ 207818 w 10848109"/>
              <a:gd name="connsiteY1" fmla="*/ 346364 h 623455"/>
              <a:gd name="connsiteX2" fmla="*/ 415636 w 10848109"/>
              <a:gd name="connsiteY2" fmla="*/ 304800 h 623455"/>
              <a:gd name="connsiteX3" fmla="*/ 554182 w 10848109"/>
              <a:gd name="connsiteY3" fmla="*/ 290946 h 623455"/>
              <a:gd name="connsiteX4" fmla="*/ 665018 w 10848109"/>
              <a:gd name="connsiteY4" fmla="*/ 249382 h 623455"/>
              <a:gd name="connsiteX5" fmla="*/ 762000 w 10848109"/>
              <a:gd name="connsiteY5" fmla="*/ 193964 h 623455"/>
              <a:gd name="connsiteX6" fmla="*/ 1094509 w 10848109"/>
              <a:gd name="connsiteY6" fmla="*/ 124691 h 623455"/>
              <a:gd name="connsiteX7" fmla="*/ 1551709 w 10848109"/>
              <a:gd name="connsiteY7" fmla="*/ 152400 h 623455"/>
              <a:gd name="connsiteX8" fmla="*/ 1662545 w 10848109"/>
              <a:gd name="connsiteY8" fmla="*/ 193964 h 623455"/>
              <a:gd name="connsiteX9" fmla="*/ 1787236 w 10848109"/>
              <a:gd name="connsiteY9" fmla="*/ 235528 h 623455"/>
              <a:gd name="connsiteX10" fmla="*/ 1939636 w 10848109"/>
              <a:gd name="connsiteY10" fmla="*/ 263237 h 623455"/>
              <a:gd name="connsiteX11" fmla="*/ 2119745 w 10848109"/>
              <a:gd name="connsiteY11" fmla="*/ 304800 h 623455"/>
              <a:gd name="connsiteX12" fmla="*/ 2410691 w 10848109"/>
              <a:gd name="connsiteY12" fmla="*/ 387928 h 623455"/>
              <a:gd name="connsiteX13" fmla="*/ 2507673 w 10848109"/>
              <a:gd name="connsiteY13" fmla="*/ 415637 h 623455"/>
              <a:gd name="connsiteX14" fmla="*/ 2743200 w 10848109"/>
              <a:gd name="connsiteY14" fmla="*/ 498764 h 623455"/>
              <a:gd name="connsiteX15" fmla="*/ 2964873 w 10848109"/>
              <a:gd name="connsiteY15" fmla="*/ 554182 h 623455"/>
              <a:gd name="connsiteX16" fmla="*/ 3186545 w 10848109"/>
              <a:gd name="connsiteY16" fmla="*/ 581891 h 623455"/>
              <a:gd name="connsiteX17" fmla="*/ 3255818 w 10848109"/>
              <a:gd name="connsiteY17" fmla="*/ 595746 h 623455"/>
              <a:gd name="connsiteX18" fmla="*/ 3906982 w 10848109"/>
              <a:gd name="connsiteY18" fmla="*/ 526473 h 623455"/>
              <a:gd name="connsiteX19" fmla="*/ 4073236 w 10848109"/>
              <a:gd name="connsiteY19" fmla="*/ 484909 h 623455"/>
              <a:gd name="connsiteX20" fmla="*/ 4197927 w 10848109"/>
              <a:gd name="connsiteY20" fmla="*/ 457200 h 623455"/>
              <a:gd name="connsiteX21" fmla="*/ 4308764 w 10848109"/>
              <a:gd name="connsiteY21" fmla="*/ 429491 h 623455"/>
              <a:gd name="connsiteX22" fmla="*/ 4419600 w 10848109"/>
              <a:gd name="connsiteY22" fmla="*/ 415637 h 623455"/>
              <a:gd name="connsiteX23" fmla="*/ 4682836 w 10848109"/>
              <a:gd name="connsiteY23" fmla="*/ 360219 h 623455"/>
              <a:gd name="connsiteX24" fmla="*/ 4793673 w 10848109"/>
              <a:gd name="connsiteY24" fmla="*/ 346364 h 623455"/>
              <a:gd name="connsiteX25" fmla="*/ 5084618 w 10848109"/>
              <a:gd name="connsiteY25" fmla="*/ 318655 h 623455"/>
              <a:gd name="connsiteX26" fmla="*/ 5874327 w 10848109"/>
              <a:gd name="connsiteY26" fmla="*/ 332509 h 623455"/>
              <a:gd name="connsiteX27" fmla="*/ 6040582 w 10848109"/>
              <a:gd name="connsiteY27" fmla="*/ 304800 h 623455"/>
              <a:gd name="connsiteX28" fmla="*/ 6289964 w 10848109"/>
              <a:gd name="connsiteY28" fmla="*/ 207819 h 623455"/>
              <a:gd name="connsiteX29" fmla="*/ 6386945 w 10848109"/>
              <a:gd name="connsiteY29" fmla="*/ 180109 h 623455"/>
              <a:gd name="connsiteX30" fmla="*/ 6844145 w 10848109"/>
              <a:gd name="connsiteY30" fmla="*/ 207819 h 623455"/>
              <a:gd name="connsiteX31" fmla="*/ 6954982 w 10848109"/>
              <a:gd name="connsiteY31" fmla="*/ 290946 h 623455"/>
              <a:gd name="connsiteX32" fmla="*/ 7148945 w 10848109"/>
              <a:gd name="connsiteY32" fmla="*/ 415637 h 623455"/>
              <a:gd name="connsiteX33" fmla="*/ 7204364 w 10848109"/>
              <a:gd name="connsiteY33" fmla="*/ 471055 h 623455"/>
              <a:gd name="connsiteX34" fmla="*/ 7356764 w 10848109"/>
              <a:gd name="connsiteY34" fmla="*/ 540328 h 623455"/>
              <a:gd name="connsiteX35" fmla="*/ 7439891 w 10848109"/>
              <a:gd name="connsiteY35" fmla="*/ 581891 h 623455"/>
              <a:gd name="connsiteX36" fmla="*/ 7661564 w 10848109"/>
              <a:gd name="connsiteY36" fmla="*/ 623455 h 623455"/>
              <a:gd name="connsiteX37" fmla="*/ 8257309 w 10848109"/>
              <a:gd name="connsiteY37" fmla="*/ 554182 h 623455"/>
              <a:gd name="connsiteX38" fmla="*/ 8575964 w 10848109"/>
              <a:gd name="connsiteY38" fmla="*/ 415637 h 623455"/>
              <a:gd name="connsiteX39" fmla="*/ 8700655 w 10848109"/>
              <a:gd name="connsiteY39" fmla="*/ 318655 h 623455"/>
              <a:gd name="connsiteX40" fmla="*/ 8825345 w 10848109"/>
              <a:gd name="connsiteY40" fmla="*/ 235528 h 623455"/>
              <a:gd name="connsiteX41" fmla="*/ 9005455 w 10848109"/>
              <a:gd name="connsiteY41" fmla="*/ 96982 h 623455"/>
              <a:gd name="connsiteX42" fmla="*/ 9199418 w 10848109"/>
              <a:gd name="connsiteY42" fmla="*/ 41564 h 623455"/>
              <a:gd name="connsiteX43" fmla="*/ 9393382 w 10848109"/>
              <a:gd name="connsiteY43" fmla="*/ 0 h 623455"/>
              <a:gd name="connsiteX44" fmla="*/ 9670473 w 10848109"/>
              <a:gd name="connsiteY44" fmla="*/ 41564 h 623455"/>
              <a:gd name="connsiteX45" fmla="*/ 9739745 w 10848109"/>
              <a:gd name="connsiteY45" fmla="*/ 83128 h 623455"/>
              <a:gd name="connsiteX46" fmla="*/ 9822873 w 10848109"/>
              <a:gd name="connsiteY46" fmla="*/ 124691 h 623455"/>
              <a:gd name="connsiteX47" fmla="*/ 10141527 w 10848109"/>
              <a:gd name="connsiteY47" fmla="*/ 235528 h 623455"/>
              <a:gd name="connsiteX48" fmla="*/ 10224655 w 10848109"/>
              <a:gd name="connsiteY48" fmla="*/ 249382 h 623455"/>
              <a:gd name="connsiteX49" fmla="*/ 10280073 w 10848109"/>
              <a:gd name="connsiteY49" fmla="*/ 263237 h 623455"/>
              <a:gd name="connsiteX50" fmla="*/ 10543309 w 10848109"/>
              <a:gd name="connsiteY50" fmla="*/ 249382 h 623455"/>
              <a:gd name="connsiteX51" fmla="*/ 10848109 w 10848109"/>
              <a:gd name="connsiteY51" fmla="*/ 138546 h 62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848109" h="623455">
                <a:moveTo>
                  <a:pt x="0" y="360219"/>
                </a:moveTo>
                <a:cubicBezTo>
                  <a:pt x="69273" y="355601"/>
                  <a:pt x="138704" y="352946"/>
                  <a:pt x="207818" y="346364"/>
                </a:cubicBezTo>
                <a:cubicBezTo>
                  <a:pt x="293330" y="338220"/>
                  <a:pt x="323564" y="319337"/>
                  <a:pt x="415636" y="304800"/>
                </a:cubicBezTo>
                <a:cubicBezTo>
                  <a:pt x="461480" y="297562"/>
                  <a:pt x="508000" y="295564"/>
                  <a:pt x="554182" y="290946"/>
                </a:cubicBezTo>
                <a:cubicBezTo>
                  <a:pt x="591127" y="277091"/>
                  <a:pt x="629262" y="266068"/>
                  <a:pt x="665018" y="249382"/>
                </a:cubicBezTo>
                <a:cubicBezTo>
                  <a:pt x="698758" y="233637"/>
                  <a:pt x="727206" y="207219"/>
                  <a:pt x="762000" y="193964"/>
                </a:cubicBezTo>
                <a:cubicBezTo>
                  <a:pt x="919711" y="133884"/>
                  <a:pt x="944881" y="139654"/>
                  <a:pt x="1094509" y="124691"/>
                </a:cubicBezTo>
                <a:cubicBezTo>
                  <a:pt x="1246909" y="133927"/>
                  <a:pt x="1400152" y="133917"/>
                  <a:pt x="1551709" y="152400"/>
                </a:cubicBezTo>
                <a:cubicBezTo>
                  <a:pt x="1590877" y="157177"/>
                  <a:pt x="1625337" y="180832"/>
                  <a:pt x="1662545" y="193964"/>
                </a:cubicBezTo>
                <a:cubicBezTo>
                  <a:pt x="1703859" y="208546"/>
                  <a:pt x="1744732" y="224902"/>
                  <a:pt x="1787236" y="235528"/>
                </a:cubicBezTo>
                <a:cubicBezTo>
                  <a:pt x="1837327" y="248051"/>
                  <a:pt x="1889088" y="252706"/>
                  <a:pt x="1939636" y="263237"/>
                </a:cubicBezTo>
                <a:cubicBezTo>
                  <a:pt x="1999955" y="275803"/>
                  <a:pt x="2060182" y="289033"/>
                  <a:pt x="2119745" y="304800"/>
                </a:cubicBezTo>
                <a:cubicBezTo>
                  <a:pt x="2217250" y="330610"/>
                  <a:pt x="2313709" y="360219"/>
                  <a:pt x="2410691" y="387928"/>
                </a:cubicBezTo>
                <a:cubicBezTo>
                  <a:pt x="2443018" y="397164"/>
                  <a:pt x="2476457" y="403150"/>
                  <a:pt x="2507673" y="415637"/>
                </a:cubicBezTo>
                <a:cubicBezTo>
                  <a:pt x="2586282" y="447081"/>
                  <a:pt x="2658819" y="477669"/>
                  <a:pt x="2743200" y="498764"/>
                </a:cubicBezTo>
                <a:cubicBezTo>
                  <a:pt x="2817091" y="517237"/>
                  <a:pt x="2889174" y="545771"/>
                  <a:pt x="2964873" y="554182"/>
                </a:cubicBezTo>
                <a:cubicBezTo>
                  <a:pt x="3046051" y="563202"/>
                  <a:pt x="3107485" y="568714"/>
                  <a:pt x="3186545" y="581891"/>
                </a:cubicBezTo>
                <a:cubicBezTo>
                  <a:pt x="3209773" y="585762"/>
                  <a:pt x="3232727" y="591128"/>
                  <a:pt x="3255818" y="595746"/>
                </a:cubicBezTo>
                <a:cubicBezTo>
                  <a:pt x="3427405" y="580606"/>
                  <a:pt x="3709795" y="565911"/>
                  <a:pt x="3906982" y="526473"/>
                </a:cubicBezTo>
                <a:cubicBezTo>
                  <a:pt x="3962996" y="515270"/>
                  <a:pt x="4017666" y="498140"/>
                  <a:pt x="4073236" y="484909"/>
                </a:cubicBezTo>
                <a:cubicBezTo>
                  <a:pt x="4114656" y="475047"/>
                  <a:pt x="4156481" y="466952"/>
                  <a:pt x="4197927" y="457200"/>
                </a:cubicBezTo>
                <a:cubicBezTo>
                  <a:pt x="4234997" y="448478"/>
                  <a:pt x="4271334" y="436509"/>
                  <a:pt x="4308764" y="429491"/>
                </a:cubicBezTo>
                <a:cubicBezTo>
                  <a:pt x="4345359" y="422630"/>
                  <a:pt x="4382874" y="421758"/>
                  <a:pt x="4419600" y="415637"/>
                </a:cubicBezTo>
                <a:cubicBezTo>
                  <a:pt x="4867700" y="340955"/>
                  <a:pt x="4270061" y="433062"/>
                  <a:pt x="4682836" y="360219"/>
                </a:cubicBezTo>
                <a:cubicBezTo>
                  <a:pt x="4719503" y="353748"/>
                  <a:pt x="4756695" y="350715"/>
                  <a:pt x="4793673" y="346364"/>
                </a:cubicBezTo>
                <a:cubicBezTo>
                  <a:pt x="4939363" y="329224"/>
                  <a:pt x="4922262" y="332184"/>
                  <a:pt x="5084618" y="318655"/>
                </a:cubicBezTo>
                <a:lnTo>
                  <a:pt x="5874327" y="332509"/>
                </a:lnTo>
                <a:cubicBezTo>
                  <a:pt x="5885519" y="332509"/>
                  <a:pt x="6017962" y="312668"/>
                  <a:pt x="6040582" y="304800"/>
                </a:cubicBezTo>
                <a:cubicBezTo>
                  <a:pt x="6124823" y="275499"/>
                  <a:pt x="6204204" y="232323"/>
                  <a:pt x="6289964" y="207819"/>
                </a:cubicBezTo>
                <a:lnTo>
                  <a:pt x="6386945" y="180109"/>
                </a:lnTo>
                <a:cubicBezTo>
                  <a:pt x="6539345" y="189346"/>
                  <a:pt x="6694291" y="178579"/>
                  <a:pt x="6844145" y="207819"/>
                </a:cubicBezTo>
                <a:cubicBezTo>
                  <a:pt x="6889472" y="216663"/>
                  <a:pt x="6916825" y="264930"/>
                  <a:pt x="6954982" y="290946"/>
                </a:cubicBezTo>
                <a:cubicBezTo>
                  <a:pt x="7018487" y="334245"/>
                  <a:pt x="7094595" y="361288"/>
                  <a:pt x="7148945" y="415637"/>
                </a:cubicBezTo>
                <a:cubicBezTo>
                  <a:pt x="7167418" y="434110"/>
                  <a:pt x="7183743" y="455016"/>
                  <a:pt x="7204364" y="471055"/>
                </a:cubicBezTo>
                <a:cubicBezTo>
                  <a:pt x="7275372" y="526284"/>
                  <a:pt x="7273373" y="505582"/>
                  <a:pt x="7356764" y="540328"/>
                </a:cubicBezTo>
                <a:cubicBezTo>
                  <a:pt x="7385361" y="552243"/>
                  <a:pt x="7410716" y="571472"/>
                  <a:pt x="7439891" y="581891"/>
                </a:cubicBezTo>
                <a:cubicBezTo>
                  <a:pt x="7519022" y="610152"/>
                  <a:pt x="7579253" y="613166"/>
                  <a:pt x="7661564" y="623455"/>
                </a:cubicBezTo>
                <a:cubicBezTo>
                  <a:pt x="8054024" y="601029"/>
                  <a:pt x="8027014" y="650757"/>
                  <a:pt x="8257309" y="554182"/>
                </a:cubicBezTo>
                <a:cubicBezTo>
                  <a:pt x="8364121" y="509390"/>
                  <a:pt x="8484539" y="486746"/>
                  <a:pt x="8575964" y="415637"/>
                </a:cubicBezTo>
                <a:cubicBezTo>
                  <a:pt x="8617528" y="383310"/>
                  <a:pt x="8657968" y="349484"/>
                  <a:pt x="8700655" y="318655"/>
                </a:cubicBezTo>
                <a:cubicBezTo>
                  <a:pt x="8741151" y="289408"/>
                  <a:pt x="8785383" y="265500"/>
                  <a:pt x="8825345" y="235528"/>
                </a:cubicBezTo>
                <a:cubicBezTo>
                  <a:pt x="8898967" y="180311"/>
                  <a:pt x="8924948" y="137235"/>
                  <a:pt x="9005455" y="96982"/>
                </a:cubicBezTo>
                <a:cubicBezTo>
                  <a:pt x="9047153" y="76133"/>
                  <a:pt x="9161369" y="51710"/>
                  <a:pt x="9199418" y="41564"/>
                </a:cubicBezTo>
                <a:cubicBezTo>
                  <a:pt x="9347550" y="2062"/>
                  <a:pt x="9243933" y="21350"/>
                  <a:pt x="9393382" y="0"/>
                </a:cubicBezTo>
                <a:cubicBezTo>
                  <a:pt x="9485746" y="13855"/>
                  <a:pt x="9579655" y="19767"/>
                  <a:pt x="9670473" y="41564"/>
                </a:cubicBezTo>
                <a:cubicBezTo>
                  <a:pt x="9696658" y="47848"/>
                  <a:pt x="9716105" y="70233"/>
                  <a:pt x="9739745" y="83128"/>
                </a:cubicBezTo>
                <a:cubicBezTo>
                  <a:pt x="9766942" y="97963"/>
                  <a:pt x="9794200" y="112961"/>
                  <a:pt x="9822873" y="124691"/>
                </a:cubicBezTo>
                <a:cubicBezTo>
                  <a:pt x="9902614" y="157312"/>
                  <a:pt x="10042546" y="212687"/>
                  <a:pt x="10141527" y="235528"/>
                </a:cubicBezTo>
                <a:cubicBezTo>
                  <a:pt x="10168899" y="241845"/>
                  <a:pt x="10197109" y="243873"/>
                  <a:pt x="10224655" y="249382"/>
                </a:cubicBezTo>
                <a:cubicBezTo>
                  <a:pt x="10243326" y="253116"/>
                  <a:pt x="10261600" y="258619"/>
                  <a:pt x="10280073" y="263237"/>
                </a:cubicBezTo>
                <a:cubicBezTo>
                  <a:pt x="10367818" y="258619"/>
                  <a:pt x="10457486" y="268221"/>
                  <a:pt x="10543309" y="249382"/>
                </a:cubicBezTo>
                <a:cubicBezTo>
                  <a:pt x="10648904" y="226203"/>
                  <a:pt x="10848109" y="138546"/>
                  <a:pt x="10848109" y="138546"/>
                </a:cubicBez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-387927" y="207818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49382" y="-206744"/>
            <a:ext cx="10792691" cy="654093"/>
          </a:xfrm>
          <a:custGeom>
            <a:avLst/>
            <a:gdLst>
              <a:gd name="connsiteX0" fmla="*/ 0 w 10792691"/>
              <a:gd name="connsiteY0" fmla="*/ 110836 h 654093"/>
              <a:gd name="connsiteX1" fmla="*/ 166254 w 10792691"/>
              <a:gd name="connsiteY1" fmla="*/ 55418 h 654093"/>
              <a:gd name="connsiteX2" fmla="*/ 401782 w 10792691"/>
              <a:gd name="connsiteY2" fmla="*/ 13855 h 654093"/>
              <a:gd name="connsiteX3" fmla="*/ 762000 w 10792691"/>
              <a:gd name="connsiteY3" fmla="*/ 27709 h 654093"/>
              <a:gd name="connsiteX4" fmla="*/ 1066800 w 10792691"/>
              <a:gd name="connsiteY4" fmla="*/ 124691 h 654093"/>
              <a:gd name="connsiteX5" fmla="*/ 1136073 w 10792691"/>
              <a:gd name="connsiteY5" fmla="*/ 166255 h 654093"/>
              <a:gd name="connsiteX6" fmla="*/ 1316182 w 10792691"/>
              <a:gd name="connsiteY6" fmla="*/ 249382 h 654093"/>
              <a:gd name="connsiteX7" fmla="*/ 1745673 w 10792691"/>
              <a:gd name="connsiteY7" fmla="*/ 235527 h 654093"/>
              <a:gd name="connsiteX8" fmla="*/ 1939636 w 10792691"/>
              <a:gd name="connsiteY8" fmla="*/ 152400 h 654093"/>
              <a:gd name="connsiteX9" fmla="*/ 2022764 w 10792691"/>
              <a:gd name="connsiteY9" fmla="*/ 124691 h 654093"/>
              <a:gd name="connsiteX10" fmla="*/ 2133600 w 10792691"/>
              <a:gd name="connsiteY10" fmla="*/ 83127 h 654093"/>
              <a:gd name="connsiteX11" fmla="*/ 2272145 w 10792691"/>
              <a:gd name="connsiteY11" fmla="*/ 41564 h 654093"/>
              <a:gd name="connsiteX12" fmla="*/ 2382982 w 10792691"/>
              <a:gd name="connsiteY12" fmla="*/ 13855 h 654093"/>
              <a:gd name="connsiteX13" fmla="*/ 2576945 w 10792691"/>
              <a:gd name="connsiteY13" fmla="*/ 0 h 654093"/>
              <a:gd name="connsiteX14" fmla="*/ 2826327 w 10792691"/>
              <a:gd name="connsiteY14" fmla="*/ 27709 h 654093"/>
              <a:gd name="connsiteX15" fmla="*/ 2881745 w 10792691"/>
              <a:gd name="connsiteY15" fmla="*/ 41564 h 654093"/>
              <a:gd name="connsiteX16" fmla="*/ 2978727 w 10792691"/>
              <a:gd name="connsiteY16" fmla="*/ 69273 h 654093"/>
              <a:gd name="connsiteX17" fmla="*/ 3144982 w 10792691"/>
              <a:gd name="connsiteY17" fmla="*/ 124691 h 654093"/>
              <a:gd name="connsiteX18" fmla="*/ 3255818 w 10792691"/>
              <a:gd name="connsiteY18" fmla="*/ 152400 h 654093"/>
              <a:gd name="connsiteX19" fmla="*/ 3338945 w 10792691"/>
              <a:gd name="connsiteY19" fmla="*/ 180109 h 654093"/>
              <a:gd name="connsiteX20" fmla="*/ 3463636 w 10792691"/>
              <a:gd name="connsiteY20" fmla="*/ 152400 h 654093"/>
              <a:gd name="connsiteX21" fmla="*/ 3519054 w 10792691"/>
              <a:gd name="connsiteY21" fmla="*/ 138546 h 654093"/>
              <a:gd name="connsiteX22" fmla="*/ 3560618 w 10792691"/>
              <a:gd name="connsiteY22" fmla="*/ 110836 h 654093"/>
              <a:gd name="connsiteX23" fmla="*/ 3616036 w 10792691"/>
              <a:gd name="connsiteY23" fmla="*/ 96982 h 654093"/>
              <a:gd name="connsiteX24" fmla="*/ 3657600 w 10792691"/>
              <a:gd name="connsiteY24" fmla="*/ 83127 h 654093"/>
              <a:gd name="connsiteX25" fmla="*/ 3837709 w 10792691"/>
              <a:gd name="connsiteY25" fmla="*/ 110836 h 654093"/>
              <a:gd name="connsiteX26" fmla="*/ 3934691 w 10792691"/>
              <a:gd name="connsiteY26" fmla="*/ 138546 h 654093"/>
              <a:gd name="connsiteX27" fmla="*/ 4073236 w 10792691"/>
              <a:gd name="connsiteY27" fmla="*/ 166255 h 654093"/>
              <a:gd name="connsiteX28" fmla="*/ 4308764 w 10792691"/>
              <a:gd name="connsiteY28" fmla="*/ 124691 h 654093"/>
              <a:gd name="connsiteX29" fmla="*/ 4391891 w 10792691"/>
              <a:gd name="connsiteY29" fmla="*/ 96982 h 654093"/>
              <a:gd name="connsiteX30" fmla="*/ 4475018 w 10792691"/>
              <a:gd name="connsiteY30" fmla="*/ 83127 h 654093"/>
              <a:gd name="connsiteX31" fmla="*/ 4544291 w 10792691"/>
              <a:gd name="connsiteY31" fmla="*/ 69273 h 654093"/>
              <a:gd name="connsiteX32" fmla="*/ 5334000 w 10792691"/>
              <a:gd name="connsiteY32" fmla="*/ 83127 h 654093"/>
              <a:gd name="connsiteX33" fmla="*/ 5458691 w 10792691"/>
              <a:gd name="connsiteY33" fmla="*/ 138546 h 654093"/>
              <a:gd name="connsiteX34" fmla="*/ 5541818 w 10792691"/>
              <a:gd name="connsiteY34" fmla="*/ 152400 h 654093"/>
              <a:gd name="connsiteX35" fmla="*/ 5611091 w 10792691"/>
              <a:gd name="connsiteY35" fmla="*/ 193964 h 654093"/>
              <a:gd name="connsiteX36" fmla="*/ 5680364 w 10792691"/>
              <a:gd name="connsiteY36" fmla="*/ 263236 h 654093"/>
              <a:gd name="connsiteX37" fmla="*/ 5721927 w 10792691"/>
              <a:gd name="connsiteY37" fmla="*/ 318655 h 654093"/>
              <a:gd name="connsiteX38" fmla="*/ 5860473 w 10792691"/>
              <a:gd name="connsiteY38" fmla="*/ 387927 h 654093"/>
              <a:gd name="connsiteX39" fmla="*/ 6179127 w 10792691"/>
              <a:gd name="connsiteY39" fmla="*/ 235527 h 654093"/>
              <a:gd name="connsiteX40" fmla="*/ 6303818 w 10792691"/>
              <a:gd name="connsiteY40" fmla="*/ 138546 h 654093"/>
              <a:gd name="connsiteX41" fmla="*/ 6386945 w 10792691"/>
              <a:gd name="connsiteY41" fmla="*/ 110836 h 654093"/>
              <a:gd name="connsiteX42" fmla="*/ 6622473 w 10792691"/>
              <a:gd name="connsiteY42" fmla="*/ 138546 h 654093"/>
              <a:gd name="connsiteX43" fmla="*/ 6733309 w 10792691"/>
              <a:gd name="connsiteY43" fmla="*/ 207818 h 654093"/>
              <a:gd name="connsiteX44" fmla="*/ 6858000 w 10792691"/>
              <a:gd name="connsiteY44" fmla="*/ 277091 h 654093"/>
              <a:gd name="connsiteX45" fmla="*/ 7051964 w 10792691"/>
              <a:gd name="connsiteY45" fmla="*/ 443346 h 654093"/>
              <a:gd name="connsiteX46" fmla="*/ 7273636 w 10792691"/>
              <a:gd name="connsiteY46" fmla="*/ 568036 h 654093"/>
              <a:gd name="connsiteX47" fmla="*/ 7356764 w 10792691"/>
              <a:gd name="connsiteY47" fmla="*/ 595746 h 654093"/>
              <a:gd name="connsiteX48" fmla="*/ 7730836 w 10792691"/>
              <a:gd name="connsiteY48" fmla="*/ 581891 h 654093"/>
              <a:gd name="connsiteX49" fmla="*/ 7786254 w 10792691"/>
              <a:gd name="connsiteY49" fmla="*/ 568036 h 654093"/>
              <a:gd name="connsiteX50" fmla="*/ 7869382 w 10792691"/>
              <a:gd name="connsiteY50" fmla="*/ 512618 h 654093"/>
              <a:gd name="connsiteX51" fmla="*/ 7966364 w 10792691"/>
              <a:gd name="connsiteY51" fmla="*/ 471055 h 654093"/>
              <a:gd name="connsiteX52" fmla="*/ 8021782 w 10792691"/>
              <a:gd name="connsiteY52" fmla="*/ 443346 h 654093"/>
              <a:gd name="connsiteX53" fmla="*/ 8146473 w 10792691"/>
              <a:gd name="connsiteY53" fmla="*/ 401782 h 654093"/>
              <a:gd name="connsiteX54" fmla="*/ 8285018 w 10792691"/>
              <a:gd name="connsiteY54" fmla="*/ 429491 h 654093"/>
              <a:gd name="connsiteX55" fmla="*/ 8298873 w 10792691"/>
              <a:gd name="connsiteY55" fmla="*/ 471055 h 654093"/>
              <a:gd name="connsiteX56" fmla="*/ 8326582 w 10792691"/>
              <a:gd name="connsiteY56" fmla="*/ 512618 h 654093"/>
              <a:gd name="connsiteX57" fmla="*/ 8340436 w 10792691"/>
              <a:gd name="connsiteY57" fmla="*/ 554182 h 654093"/>
              <a:gd name="connsiteX58" fmla="*/ 8465127 w 10792691"/>
              <a:gd name="connsiteY58" fmla="*/ 623455 h 654093"/>
              <a:gd name="connsiteX59" fmla="*/ 8769927 w 10792691"/>
              <a:gd name="connsiteY59" fmla="*/ 595746 h 654093"/>
              <a:gd name="connsiteX60" fmla="*/ 8839200 w 10792691"/>
              <a:gd name="connsiteY60" fmla="*/ 540327 h 654093"/>
              <a:gd name="connsiteX61" fmla="*/ 9047018 w 10792691"/>
              <a:gd name="connsiteY61" fmla="*/ 415636 h 654093"/>
              <a:gd name="connsiteX62" fmla="*/ 9185564 w 10792691"/>
              <a:gd name="connsiteY62" fmla="*/ 346364 h 654093"/>
              <a:gd name="connsiteX63" fmla="*/ 9379527 w 10792691"/>
              <a:gd name="connsiteY63" fmla="*/ 304800 h 654093"/>
              <a:gd name="connsiteX64" fmla="*/ 9587345 w 10792691"/>
              <a:gd name="connsiteY64" fmla="*/ 318655 h 654093"/>
              <a:gd name="connsiteX65" fmla="*/ 9670473 w 10792691"/>
              <a:gd name="connsiteY65" fmla="*/ 332509 h 654093"/>
              <a:gd name="connsiteX66" fmla="*/ 9809018 w 10792691"/>
              <a:gd name="connsiteY66" fmla="*/ 401782 h 654093"/>
              <a:gd name="connsiteX67" fmla="*/ 10086109 w 10792691"/>
              <a:gd name="connsiteY67" fmla="*/ 484909 h 654093"/>
              <a:gd name="connsiteX68" fmla="*/ 10196945 w 10792691"/>
              <a:gd name="connsiteY68" fmla="*/ 540327 h 654093"/>
              <a:gd name="connsiteX69" fmla="*/ 10293927 w 10792691"/>
              <a:gd name="connsiteY69" fmla="*/ 581891 h 654093"/>
              <a:gd name="connsiteX70" fmla="*/ 10432473 w 10792691"/>
              <a:gd name="connsiteY70" fmla="*/ 637309 h 654093"/>
              <a:gd name="connsiteX71" fmla="*/ 10792691 w 10792691"/>
              <a:gd name="connsiteY71" fmla="*/ 651164 h 65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0792691" h="654093">
                <a:moveTo>
                  <a:pt x="0" y="110836"/>
                </a:moveTo>
                <a:cubicBezTo>
                  <a:pt x="116155" y="41144"/>
                  <a:pt x="19719" y="86819"/>
                  <a:pt x="166254" y="55418"/>
                </a:cubicBezTo>
                <a:cubicBezTo>
                  <a:pt x="396358" y="6110"/>
                  <a:pt x="107618" y="43270"/>
                  <a:pt x="401782" y="13855"/>
                </a:cubicBezTo>
                <a:cubicBezTo>
                  <a:pt x="521855" y="18473"/>
                  <a:pt x="642992" y="11103"/>
                  <a:pt x="762000" y="27709"/>
                </a:cubicBezTo>
                <a:cubicBezTo>
                  <a:pt x="777550" y="29879"/>
                  <a:pt x="995648" y="89115"/>
                  <a:pt x="1066800" y="124691"/>
                </a:cubicBezTo>
                <a:cubicBezTo>
                  <a:pt x="1090886" y="136734"/>
                  <a:pt x="1112363" y="153488"/>
                  <a:pt x="1136073" y="166255"/>
                </a:cubicBezTo>
                <a:cubicBezTo>
                  <a:pt x="1232186" y="218008"/>
                  <a:pt x="1230814" y="215235"/>
                  <a:pt x="1316182" y="249382"/>
                </a:cubicBezTo>
                <a:lnTo>
                  <a:pt x="1745673" y="235527"/>
                </a:lnTo>
                <a:cubicBezTo>
                  <a:pt x="1815179" y="224715"/>
                  <a:pt x="1872904" y="174644"/>
                  <a:pt x="1939636" y="152400"/>
                </a:cubicBezTo>
                <a:cubicBezTo>
                  <a:pt x="1967345" y="143164"/>
                  <a:pt x="1995257" y="134515"/>
                  <a:pt x="2022764" y="124691"/>
                </a:cubicBezTo>
                <a:cubicBezTo>
                  <a:pt x="2059923" y="111420"/>
                  <a:pt x="2096167" y="95605"/>
                  <a:pt x="2133600" y="83127"/>
                </a:cubicBezTo>
                <a:cubicBezTo>
                  <a:pt x="2179341" y="67880"/>
                  <a:pt x="2225689" y="54468"/>
                  <a:pt x="2272145" y="41564"/>
                </a:cubicBezTo>
                <a:cubicBezTo>
                  <a:pt x="2308838" y="31372"/>
                  <a:pt x="2345249" y="19001"/>
                  <a:pt x="2382982" y="13855"/>
                </a:cubicBezTo>
                <a:cubicBezTo>
                  <a:pt x="2447207" y="5097"/>
                  <a:pt x="2512291" y="4618"/>
                  <a:pt x="2576945" y="0"/>
                </a:cubicBezTo>
                <a:cubicBezTo>
                  <a:pt x="2660072" y="9236"/>
                  <a:pt x="2743455" y="16408"/>
                  <a:pt x="2826327" y="27709"/>
                </a:cubicBezTo>
                <a:cubicBezTo>
                  <a:pt x="2845194" y="30282"/>
                  <a:pt x="2863375" y="36554"/>
                  <a:pt x="2881745" y="41564"/>
                </a:cubicBezTo>
                <a:cubicBezTo>
                  <a:pt x="2914181" y="50410"/>
                  <a:pt x="2946667" y="59149"/>
                  <a:pt x="2978727" y="69273"/>
                </a:cubicBezTo>
                <a:cubicBezTo>
                  <a:pt x="3034432" y="86864"/>
                  <a:pt x="3088310" y="110523"/>
                  <a:pt x="3144982" y="124691"/>
                </a:cubicBezTo>
                <a:cubicBezTo>
                  <a:pt x="3181927" y="133927"/>
                  <a:pt x="3219690" y="140357"/>
                  <a:pt x="3255818" y="152400"/>
                </a:cubicBezTo>
                <a:lnTo>
                  <a:pt x="3338945" y="180109"/>
                </a:lnTo>
                <a:lnTo>
                  <a:pt x="3463636" y="152400"/>
                </a:lnTo>
                <a:cubicBezTo>
                  <a:pt x="3482190" y="148118"/>
                  <a:pt x="3501552" y="146047"/>
                  <a:pt x="3519054" y="138546"/>
                </a:cubicBezTo>
                <a:cubicBezTo>
                  <a:pt x="3534359" y="131987"/>
                  <a:pt x="3545313" y="117395"/>
                  <a:pt x="3560618" y="110836"/>
                </a:cubicBezTo>
                <a:cubicBezTo>
                  <a:pt x="3578120" y="103335"/>
                  <a:pt x="3597727" y="102213"/>
                  <a:pt x="3616036" y="96982"/>
                </a:cubicBezTo>
                <a:cubicBezTo>
                  <a:pt x="3630078" y="92970"/>
                  <a:pt x="3643745" y="87745"/>
                  <a:pt x="3657600" y="83127"/>
                </a:cubicBezTo>
                <a:cubicBezTo>
                  <a:pt x="3717636" y="92363"/>
                  <a:pt x="3778146" y="98923"/>
                  <a:pt x="3837709" y="110836"/>
                </a:cubicBezTo>
                <a:cubicBezTo>
                  <a:pt x="3870677" y="117430"/>
                  <a:pt x="3902255" y="129700"/>
                  <a:pt x="3934691" y="138546"/>
                </a:cubicBezTo>
                <a:cubicBezTo>
                  <a:pt x="3999637" y="156259"/>
                  <a:pt x="3997476" y="153628"/>
                  <a:pt x="4073236" y="166255"/>
                </a:cubicBezTo>
                <a:cubicBezTo>
                  <a:pt x="4151745" y="152400"/>
                  <a:pt x="4230861" y="141626"/>
                  <a:pt x="4308764" y="124691"/>
                </a:cubicBezTo>
                <a:cubicBezTo>
                  <a:pt x="4337305" y="118486"/>
                  <a:pt x="4363555" y="104066"/>
                  <a:pt x="4391891" y="96982"/>
                </a:cubicBezTo>
                <a:cubicBezTo>
                  <a:pt x="4419143" y="90169"/>
                  <a:pt x="4447380" y="88152"/>
                  <a:pt x="4475018" y="83127"/>
                </a:cubicBezTo>
                <a:cubicBezTo>
                  <a:pt x="4498186" y="78915"/>
                  <a:pt x="4521200" y="73891"/>
                  <a:pt x="4544291" y="69273"/>
                </a:cubicBezTo>
                <a:lnTo>
                  <a:pt x="5334000" y="83127"/>
                </a:lnTo>
                <a:cubicBezTo>
                  <a:pt x="5456063" y="87065"/>
                  <a:pt x="5354872" y="97018"/>
                  <a:pt x="5458691" y="138546"/>
                </a:cubicBezTo>
                <a:cubicBezTo>
                  <a:pt x="5484773" y="148979"/>
                  <a:pt x="5514109" y="147782"/>
                  <a:pt x="5541818" y="152400"/>
                </a:cubicBezTo>
                <a:cubicBezTo>
                  <a:pt x="5564909" y="166255"/>
                  <a:pt x="5590063" y="177142"/>
                  <a:pt x="5611091" y="193964"/>
                </a:cubicBezTo>
                <a:cubicBezTo>
                  <a:pt x="5636591" y="214364"/>
                  <a:pt x="5658669" y="238829"/>
                  <a:pt x="5680364" y="263236"/>
                </a:cubicBezTo>
                <a:cubicBezTo>
                  <a:pt x="5695705" y="280494"/>
                  <a:pt x="5704669" y="303314"/>
                  <a:pt x="5721927" y="318655"/>
                </a:cubicBezTo>
                <a:cubicBezTo>
                  <a:pt x="5786473" y="376030"/>
                  <a:pt x="5792430" y="370917"/>
                  <a:pt x="5860473" y="387927"/>
                </a:cubicBezTo>
                <a:cubicBezTo>
                  <a:pt x="6024046" y="322498"/>
                  <a:pt x="6054482" y="324559"/>
                  <a:pt x="6179127" y="235527"/>
                </a:cubicBezTo>
                <a:cubicBezTo>
                  <a:pt x="6189685" y="227986"/>
                  <a:pt x="6271650" y="152843"/>
                  <a:pt x="6303818" y="138546"/>
                </a:cubicBezTo>
                <a:cubicBezTo>
                  <a:pt x="6330509" y="126683"/>
                  <a:pt x="6386945" y="110836"/>
                  <a:pt x="6386945" y="110836"/>
                </a:cubicBezTo>
                <a:cubicBezTo>
                  <a:pt x="6465454" y="120073"/>
                  <a:pt x="6546350" y="117232"/>
                  <a:pt x="6622473" y="138546"/>
                </a:cubicBezTo>
                <a:cubicBezTo>
                  <a:pt x="6664427" y="150293"/>
                  <a:pt x="6695757" y="185728"/>
                  <a:pt x="6733309" y="207818"/>
                </a:cubicBezTo>
                <a:cubicBezTo>
                  <a:pt x="6774292" y="231925"/>
                  <a:pt x="6819764" y="248829"/>
                  <a:pt x="6858000" y="277091"/>
                </a:cubicBezTo>
                <a:cubicBezTo>
                  <a:pt x="6926480" y="327707"/>
                  <a:pt x="6981111" y="396110"/>
                  <a:pt x="7051964" y="443346"/>
                </a:cubicBezTo>
                <a:cubicBezTo>
                  <a:pt x="7123769" y="491216"/>
                  <a:pt x="7189466" y="539979"/>
                  <a:pt x="7273636" y="568036"/>
                </a:cubicBezTo>
                <a:lnTo>
                  <a:pt x="7356764" y="595746"/>
                </a:lnTo>
                <a:cubicBezTo>
                  <a:pt x="7481455" y="591128"/>
                  <a:pt x="7606319" y="589925"/>
                  <a:pt x="7730836" y="581891"/>
                </a:cubicBezTo>
                <a:cubicBezTo>
                  <a:pt x="7749838" y="580665"/>
                  <a:pt x="7769223" y="576551"/>
                  <a:pt x="7786254" y="568036"/>
                </a:cubicBezTo>
                <a:cubicBezTo>
                  <a:pt x="7816041" y="553143"/>
                  <a:pt x="7838772" y="525736"/>
                  <a:pt x="7869382" y="512618"/>
                </a:cubicBezTo>
                <a:cubicBezTo>
                  <a:pt x="7901709" y="498764"/>
                  <a:pt x="7934345" y="485609"/>
                  <a:pt x="7966364" y="471055"/>
                </a:cubicBezTo>
                <a:cubicBezTo>
                  <a:pt x="7985166" y="462509"/>
                  <a:pt x="8002506" y="450760"/>
                  <a:pt x="8021782" y="443346"/>
                </a:cubicBezTo>
                <a:cubicBezTo>
                  <a:pt x="8062674" y="427618"/>
                  <a:pt x="8146473" y="401782"/>
                  <a:pt x="8146473" y="401782"/>
                </a:cubicBezTo>
                <a:cubicBezTo>
                  <a:pt x="8192655" y="411018"/>
                  <a:pt x="8242143" y="410002"/>
                  <a:pt x="8285018" y="429491"/>
                </a:cubicBezTo>
                <a:cubicBezTo>
                  <a:pt x="8298313" y="435534"/>
                  <a:pt x="8292342" y="457993"/>
                  <a:pt x="8298873" y="471055"/>
                </a:cubicBezTo>
                <a:cubicBezTo>
                  <a:pt x="8306320" y="485948"/>
                  <a:pt x="8317346" y="498764"/>
                  <a:pt x="8326582" y="512618"/>
                </a:cubicBezTo>
                <a:cubicBezTo>
                  <a:pt x="8331200" y="526473"/>
                  <a:pt x="8330109" y="543855"/>
                  <a:pt x="8340436" y="554182"/>
                </a:cubicBezTo>
                <a:cubicBezTo>
                  <a:pt x="8388073" y="601819"/>
                  <a:pt x="8412863" y="606033"/>
                  <a:pt x="8465127" y="623455"/>
                </a:cubicBezTo>
                <a:cubicBezTo>
                  <a:pt x="8566727" y="614219"/>
                  <a:pt x="8670337" y="617877"/>
                  <a:pt x="8769927" y="595746"/>
                </a:cubicBezTo>
                <a:cubicBezTo>
                  <a:pt x="8798794" y="589331"/>
                  <a:pt x="8814406" y="556443"/>
                  <a:pt x="8839200" y="540327"/>
                </a:cubicBezTo>
                <a:cubicBezTo>
                  <a:pt x="8906934" y="496300"/>
                  <a:pt x="8974761" y="451764"/>
                  <a:pt x="9047018" y="415636"/>
                </a:cubicBezTo>
                <a:cubicBezTo>
                  <a:pt x="9093200" y="392545"/>
                  <a:pt x="9136581" y="362692"/>
                  <a:pt x="9185564" y="346364"/>
                </a:cubicBezTo>
                <a:cubicBezTo>
                  <a:pt x="9248293" y="325454"/>
                  <a:pt x="9379527" y="304800"/>
                  <a:pt x="9379527" y="304800"/>
                </a:cubicBezTo>
                <a:cubicBezTo>
                  <a:pt x="9448800" y="309418"/>
                  <a:pt x="9518231" y="312073"/>
                  <a:pt x="9587345" y="318655"/>
                </a:cubicBezTo>
                <a:cubicBezTo>
                  <a:pt x="9615310" y="321318"/>
                  <a:pt x="9644170" y="322645"/>
                  <a:pt x="9670473" y="332509"/>
                </a:cubicBezTo>
                <a:cubicBezTo>
                  <a:pt x="9718818" y="350638"/>
                  <a:pt x="9760768" y="383401"/>
                  <a:pt x="9809018" y="401782"/>
                </a:cubicBezTo>
                <a:cubicBezTo>
                  <a:pt x="10153170" y="532888"/>
                  <a:pt x="9787087" y="361783"/>
                  <a:pt x="10086109" y="484909"/>
                </a:cubicBezTo>
                <a:cubicBezTo>
                  <a:pt x="10124304" y="500636"/>
                  <a:pt x="10159514" y="522859"/>
                  <a:pt x="10196945" y="540327"/>
                </a:cubicBezTo>
                <a:cubicBezTo>
                  <a:pt x="10228816" y="555200"/>
                  <a:pt x="10261908" y="567337"/>
                  <a:pt x="10293927" y="581891"/>
                </a:cubicBezTo>
                <a:cubicBezTo>
                  <a:pt x="10358744" y="611353"/>
                  <a:pt x="10353406" y="619063"/>
                  <a:pt x="10432473" y="637309"/>
                </a:cubicBezTo>
                <a:cubicBezTo>
                  <a:pt x="10546285" y="663574"/>
                  <a:pt x="10684978" y="651164"/>
                  <a:pt x="10792691" y="651164"/>
                </a:cubicBez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685800" y="707656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498763" y="1983711"/>
            <a:ext cx="10363200" cy="554182"/>
          </a:xfrm>
          <a:custGeom>
            <a:avLst/>
            <a:gdLst>
              <a:gd name="connsiteX0" fmla="*/ 0 w 10363200"/>
              <a:gd name="connsiteY0" fmla="*/ 346364 h 554182"/>
              <a:gd name="connsiteX1" fmla="*/ 152400 w 10363200"/>
              <a:gd name="connsiteY1" fmla="*/ 304800 h 554182"/>
              <a:gd name="connsiteX2" fmla="*/ 249382 w 10363200"/>
              <a:gd name="connsiteY2" fmla="*/ 221673 h 554182"/>
              <a:gd name="connsiteX3" fmla="*/ 706582 w 10363200"/>
              <a:gd name="connsiteY3" fmla="*/ 41564 h 554182"/>
              <a:gd name="connsiteX4" fmla="*/ 845127 w 10363200"/>
              <a:gd name="connsiteY4" fmla="*/ 0 h 554182"/>
              <a:gd name="connsiteX5" fmla="*/ 983673 w 10363200"/>
              <a:gd name="connsiteY5" fmla="*/ 13855 h 554182"/>
              <a:gd name="connsiteX6" fmla="*/ 1052945 w 10363200"/>
              <a:gd name="connsiteY6" fmla="*/ 55419 h 554182"/>
              <a:gd name="connsiteX7" fmla="*/ 1136073 w 10363200"/>
              <a:gd name="connsiteY7" fmla="*/ 96982 h 554182"/>
              <a:gd name="connsiteX8" fmla="*/ 1274618 w 10363200"/>
              <a:gd name="connsiteY8" fmla="*/ 235528 h 554182"/>
              <a:gd name="connsiteX9" fmla="*/ 1496291 w 10363200"/>
              <a:gd name="connsiteY9" fmla="*/ 457200 h 554182"/>
              <a:gd name="connsiteX10" fmla="*/ 1537855 w 10363200"/>
              <a:gd name="connsiteY10" fmla="*/ 471055 h 554182"/>
              <a:gd name="connsiteX11" fmla="*/ 1995055 w 10363200"/>
              <a:gd name="connsiteY11" fmla="*/ 415637 h 554182"/>
              <a:gd name="connsiteX12" fmla="*/ 2216727 w 10363200"/>
              <a:gd name="connsiteY12" fmla="*/ 249382 h 554182"/>
              <a:gd name="connsiteX13" fmla="*/ 2286000 w 10363200"/>
              <a:gd name="connsiteY13" fmla="*/ 180110 h 554182"/>
              <a:gd name="connsiteX14" fmla="*/ 2369127 w 10363200"/>
              <a:gd name="connsiteY14" fmla="*/ 124691 h 554182"/>
              <a:gd name="connsiteX15" fmla="*/ 2424545 w 10363200"/>
              <a:gd name="connsiteY15" fmla="*/ 96982 h 554182"/>
              <a:gd name="connsiteX16" fmla="*/ 2604655 w 10363200"/>
              <a:gd name="connsiteY16" fmla="*/ 69273 h 554182"/>
              <a:gd name="connsiteX17" fmla="*/ 2812473 w 10363200"/>
              <a:gd name="connsiteY17" fmla="*/ 110837 h 554182"/>
              <a:gd name="connsiteX18" fmla="*/ 2867891 w 10363200"/>
              <a:gd name="connsiteY18" fmla="*/ 166255 h 554182"/>
              <a:gd name="connsiteX19" fmla="*/ 2964873 w 10363200"/>
              <a:gd name="connsiteY19" fmla="*/ 263237 h 554182"/>
              <a:gd name="connsiteX20" fmla="*/ 3048000 w 10363200"/>
              <a:gd name="connsiteY20" fmla="*/ 277091 h 554182"/>
              <a:gd name="connsiteX21" fmla="*/ 3574473 w 10363200"/>
              <a:gd name="connsiteY21" fmla="*/ 290946 h 554182"/>
              <a:gd name="connsiteX22" fmla="*/ 3796145 w 10363200"/>
              <a:gd name="connsiteY22" fmla="*/ 318655 h 554182"/>
              <a:gd name="connsiteX23" fmla="*/ 3865418 w 10363200"/>
              <a:gd name="connsiteY23" fmla="*/ 332510 h 554182"/>
              <a:gd name="connsiteX24" fmla="*/ 3990109 w 10363200"/>
              <a:gd name="connsiteY24" fmla="*/ 346364 h 554182"/>
              <a:gd name="connsiteX25" fmla="*/ 4128655 w 10363200"/>
              <a:gd name="connsiteY25" fmla="*/ 387928 h 554182"/>
              <a:gd name="connsiteX26" fmla="*/ 4211782 w 10363200"/>
              <a:gd name="connsiteY26" fmla="*/ 401782 h 554182"/>
              <a:gd name="connsiteX27" fmla="*/ 4308764 w 10363200"/>
              <a:gd name="connsiteY27" fmla="*/ 429491 h 554182"/>
              <a:gd name="connsiteX28" fmla="*/ 4419600 w 10363200"/>
              <a:gd name="connsiteY28" fmla="*/ 457200 h 554182"/>
              <a:gd name="connsiteX29" fmla="*/ 4599709 w 10363200"/>
              <a:gd name="connsiteY29" fmla="*/ 512619 h 554182"/>
              <a:gd name="connsiteX30" fmla="*/ 4696691 w 10363200"/>
              <a:gd name="connsiteY30" fmla="*/ 540328 h 554182"/>
              <a:gd name="connsiteX31" fmla="*/ 4973782 w 10363200"/>
              <a:gd name="connsiteY31" fmla="*/ 554182 h 554182"/>
              <a:gd name="connsiteX32" fmla="*/ 5666509 w 10363200"/>
              <a:gd name="connsiteY32" fmla="*/ 540328 h 554182"/>
              <a:gd name="connsiteX33" fmla="*/ 5943600 w 10363200"/>
              <a:gd name="connsiteY33" fmla="*/ 512619 h 554182"/>
              <a:gd name="connsiteX34" fmla="*/ 5985164 w 10363200"/>
              <a:gd name="connsiteY34" fmla="*/ 484910 h 554182"/>
              <a:gd name="connsiteX35" fmla="*/ 6151418 w 10363200"/>
              <a:gd name="connsiteY35" fmla="*/ 332510 h 554182"/>
              <a:gd name="connsiteX36" fmla="*/ 6262255 w 10363200"/>
              <a:gd name="connsiteY36" fmla="*/ 290946 h 554182"/>
              <a:gd name="connsiteX37" fmla="*/ 6483927 w 10363200"/>
              <a:gd name="connsiteY37" fmla="*/ 249382 h 554182"/>
              <a:gd name="connsiteX38" fmla="*/ 6636327 w 10363200"/>
              <a:gd name="connsiteY38" fmla="*/ 263237 h 554182"/>
              <a:gd name="connsiteX39" fmla="*/ 6719455 w 10363200"/>
              <a:gd name="connsiteY39" fmla="*/ 332510 h 554182"/>
              <a:gd name="connsiteX40" fmla="*/ 6774873 w 10363200"/>
              <a:gd name="connsiteY40" fmla="*/ 374073 h 554182"/>
              <a:gd name="connsiteX41" fmla="*/ 6871855 w 10363200"/>
              <a:gd name="connsiteY41" fmla="*/ 443346 h 554182"/>
              <a:gd name="connsiteX42" fmla="*/ 7079673 w 10363200"/>
              <a:gd name="connsiteY42" fmla="*/ 512619 h 554182"/>
              <a:gd name="connsiteX43" fmla="*/ 7370618 w 10363200"/>
              <a:gd name="connsiteY43" fmla="*/ 484910 h 554182"/>
              <a:gd name="connsiteX44" fmla="*/ 7467600 w 10363200"/>
              <a:gd name="connsiteY44" fmla="*/ 429491 h 554182"/>
              <a:gd name="connsiteX45" fmla="*/ 7606145 w 10363200"/>
              <a:gd name="connsiteY45" fmla="*/ 374073 h 554182"/>
              <a:gd name="connsiteX46" fmla="*/ 7786255 w 10363200"/>
              <a:gd name="connsiteY46" fmla="*/ 277091 h 554182"/>
              <a:gd name="connsiteX47" fmla="*/ 7883236 w 10363200"/>
              <a:gd name="connsiteY47" fmla="*/ 249382 h 554182"/>
              <a:gd name="connsiteX48" fmla="*/ 8021782 w 10363200"/>
              <a:gd name="connsiteY48" fmla="*/ 263237 h 554182"/>
              <a:gd name="connsiteX49" fmla="*/ 8174182 w 10363200"/>
              <a:gd name="connsiteY49" fmla="*/ 332510 h 554182"/>
              <a:gd name="connsiteX50" fmla="*/ 8215745 w 10363200"/>
              <a:gd name="connsiteY50" fmla="*/ 346364 h 554182"/>
              <a:gd name="connsiteX51" fmla="*/ 8285018 w 10363200"/>
              <a:gd name="connsiteY51" fmla="*/ 374073 h 554182"/>
              <a:gd name="connsiteX52" fmla="*/ 8368145 w 10363200"/>
              <a:gd name="connsiteY52" fmla="*/ 401782 h 554182"/>
              <a:gd name="connsiteX53" fmla="*/ 9116291 w 10363200"/>
              <a:gd name="connsiteY53" fmla="*/ 429491 h 554182"/>
              <a:gd name="connsiteX54" fmla="*/ 9795164 w 10363200"/>
              <a:gd name="connsiteY54" fmla="*/ 471055 h 554182"/>
              <a:gd name="connsiteX55" fmla="*/ 10363200 w 10363200"/>
              <a:gd name="connsiteY55" fmla="*/ 471055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363200" h="554182">
                <a:moveTo>
                  <a:pt x="0" y="346364"/>
                </a:moveTo>
                <a:cubicBezTo>
                  <a:pt x="50218" y="337995"/>
                  <a:pt x="107898" y="334468"/>
                  <a:pt x="152400" y="304800"/>
                </a:cubicBezTo>
                <a:cubicBezTo>
                  <a:pt x="187827" y="281182"/>
                  <a:pt x="211814" y="241709"/>
                  <a:pt x="249382" y="221673"/>
                </a:cubicBezTo>
                <a:cubicBezTo>
                  <a:pt x="484237" y="96417"/>
                  <a:pt x="510389" y="102875"/>
                  <a:pt x="706582" y="41564"/>
                </a:cubicBezTo>
                <a:cubicBezTo>
                  <a:pt x="841507" y="-600"/>
                  <a:pt x="739382" y="26437"/>
                  <a:pt x="845127" y="0"/>
                </a:cubicBezTo>
                <a:cubicBezTo>
                  <a:pt x="891309" y="4618"/>
                  <a:pt x="938828" y="1896"/>
                  <a:pt x="983673" y="13855"/>
                </a:cubicBezTo>
                <a:cubicBezTo>
                  <a:pt x="1009692" y="20794"/>
                  <a:pt x="1029305" y="42524"/>
                  <a:pt x="1052945" y="55419"/>
                </a:cubicBezTo>
                <a:cubicBezTo>
                  <a:pt x="1080142" y="70254"/>
                  <a:pt x="1108364" y="83128"/>
                  <a:pt x="1136073" y="96982"/>
                </a:cubicBezTo>
                <a:cubicBezTo>
                  <a:pt x="1182255" y="143164"/>
                  <a:pt x="1234521" y="183975"/>
                  <a:pt x="1274618" y="235528"/>
                </a:cubicBezTo>
                <a:cubicBezTo>
                  <a:pt x="1326343" y="302032"/>
                  <a:pt x="1407620" y="427642"/>
                  <a:pt x="1496291" y="457200"/>
                </a:cubicBezTo>
                <a:lnTo>
                  <a:pt x="1537855" y="471055"/>
                </a:lnTo>
                <a:cubicBezTo>
                  <a:pt x="1713724" y="463408"/>
                  <a:pt x="1841272" y="483985"/>
                  <a:pt x="1995055" y="415637"/>
                </a:cubicBezTo>
                <a:cubicBezTo>
                  <a:pt x="2077202" y="379127"/>
                  <a:pt x="2152337" y="308819"/>
                  <a:pt x="2216727" y="249382"/>
                </a:cubicBezTo>
                <a:cubicBezTo>
                  <a:pt x="2240722" y="227233"/>
                  <a:pt x="2260726" y="200789"/>
                  <a:pt x="2286000" y="180110"/>
                </a:cubicBezTo>
                <a:cubicBezTo>
                  <a:pt x="2311775" y="159022"/>
                  <a:pt x="2340571" y="141825"/>
                  <a:pt x="2369127" y="124691"/>
                </a:cubicBezTo>
                <a:cubicBezTo>
                  <a:pt x="2386837" y="114065"/>
                  <a:pt x="2404952" y="103513"/>
                  <a:pt x="2424545" y="96982"/>
                </a:cubicBezTo>
                <a:cubicBezTo>
                  <a:pt x="2462622" y="84290"/>
                  <a:pt x="2577504" y="72667"/>
                  <a:pt x="2604655" y="69273"/>
                </a:cubicBezTo>
                <a:cubicBezTo>
                  <a:pt x="2673928" y="83128"/>
                  <a:pt x="2746184" y="86415"/>
                  <a:pt x="2812473" y="110837"/>
                </a:cubicBezTo>
                <a:cubicBezTo>
                  <a:pt x="2836987" y="119868"/>
                  <a:pt x="2850688" y="146595"/>
                  <a:pt x="2867891" y="166255"/>
                </a:cubicBezTo>
                <a:cubicBezTo>
                  <a:pt x="2902704" y="206041"/>
                  <a:pt x="2911588" y="241923"/>
                  <a:pt x="2964873" y="263237"/>
                </a:cubicBezTo>
                <a:cubicBezTo>
                  <a:pt x="2990955" y="273670"/>
                  <a:pt x="3019938" y="275815"/>
                  <a:pt x="3048000" y="277091"/>
                </a:cubicBezTo>
                <a:cubicBezTo>
                  <a:pt x="3223371" y="285062"/>
                  <a:pt x="3398982" y="286328"/>
                  <a:pt x="3574473" y="290946"/>
                </a:cubicBezTo>
                <a:cubicBezTo>
                  <a:pt x="3730670" y="322184"/>
                  <a:pt x="3540349" y="286679"/>
                  <a:pt x="3796145" y="318655"/>
                </a:cubicBezTo>
                <a:cubicBezTo>
                  <a:pt x="3819511" y="321576"/>
                  <a:pt x="3842106" y="329180"/>
                  <a:pt x="3865418" y="332510"/>
                </a:cubicBezTo>
                <a:cubicBezTo>
                  <a:pt x="3906817" y="338424"/>
                  <a:pt x="3948545" y="341746"/>
                  <a:pt x="3990109" y="346364"/>
                </a:cubicBezTo>
                <a:cubicBezTo>
                  <a:pt x="4043118" y="364034"/>
                  <a:pt x="4076312" y="377459"/>
                  <a:pt x="4128655" y="387928"/>
                </a:cubicBezTo>
                <a:cubicBezTo>
                  <a:pt x="4156201" y="393437"/>
                  <a:pt x="4184410" y="395466"/>
                  <a:pt x="4211782" y="401782"/>
                </a:cubicBezTo>
                <a:cubicBezTo>
                  <a:pt x="4244542" y="409342"/>
                  <a:pt x="4276278" y="420828"/>
                  <a:pt x="4308764" y="429491"/>
                </a:cubicBezTo>
                <a:cubicBezTo>
                  <a:pt x="4345561" y="439303"/>
                  <a:pt x="4383472" y="445157"/>
                  <a:pt x="4419600" y="457200"/>
                </a:cubicBezTo>
                <a:cubicBezTo>
                  <a:pt x="4748625" y="566876"/>
                  <a:pt x="4317178" y="447419"/>
                  <a:pt x="4599709" y="512619"/>
                </a:cubicBezTo>
                <a:cubicBezTo>
                  <a:pt x="4632469" y="520179"/>
                  <a:pt x="4663276" y="536615"/>
                  <a:pt x="4696691" y="540328"/>
                </a:cubicBezTo>
                <a:cubicBezTo>
                  <a:pt x="4788604" y="550540"/>
                  <a:pt x="4881418" y="549564"/>
                  <a:pt x="4973782" y="554182"/>
                </a:cubicBezTo>
                <a:lnTo>
                  <a:pt x="5666509" y="540328"/>
                </a:lnTo>
                <a:cubicBezTo>
                  <a:pt x="5871911" y="534104"/>
                  <a:pt x="5825430" y="542161"/>
                  <a:pt x="5943600" y="512619"/>
                </a:cubicBezTo>
                <a:cubicBezTo>
                  <a:pt x="5957455" y="503383"/>
                  <a:pt x="5972719" y="495972"/>
                  <a:pt x="5985164" y="484910"/>
                </a:cubicBezTo>
                <a:cubicBezTo>
                  <a:pt x="6030331" y="444761"/>
                  <a:pt x="6096602" y="363833"/>
                  <a:pt x="6151418" y="332510"/>
                </a:cubicBezTo>
                <a:cubicBezTo>
                  <a:pt x="6185677" y="312933"/>
                  <a:pt x="6224400" y="302080"/>
                  <a:pt x="6262255" y="290946"/>
                </a:cubicBezTo>
                <a:cubicBezTo>
                  <a:pt x="6344403" y="266785"/>
                  <a:pt x="6401874" y="261104"/>
                  <a:pt x="6483927" y="249382"/>
                </a:cubicBezTo>
                <a:cubicBezTo>
                  <a:pt x="6534727" y="254000"/>
                  <a:pt x="6586308" y="253233"/>
                  <a:pt x="6636327" y="263237"/>
                </a:cubicBezTo>
                <a:cubicBezTo>
                  <a:pt x="6710632" y="278098"/>
                  <a:pt x="6677068" y="290124"/>
                  <a:pt x="6719455" y="332510"/>
                </a:cubicBezTo>
                <a:cubicBezTo>
                  <a:pt x="6735783" y="348838"/>
                  <a:pt x="6756400" y="360219"/>
                  <a:pt x="6774873" y="374073"/>
                </a:cubicBezTo>
                <a:cubicBezTo>
                  <a:pt x="6825022" y="449297"/>
                  <a:pt x="6774210" y="390085"/>
                  <a:pt x="6871855" y="443346"/>
                </a:cubicBezTo>
                <a:cubicBezTo>
                  <a:pt x="7022688" y="525618"/>
                  <a:pt x="6880557" y="490494"/>
                  <a:pt x="7079673" y="512619"/>
                </a:cubicBezTo>
                <a:cubicBezTo>
                  <a:pt x="7176655" y="503383"/>
                  <a:pt x="7275360" y="505323"/>
                  <a:pt x="7370618" y="484910"/>
                </a:cubicBezTo>
                <a:cubicBezTo>
                  <a:pt x="7407025" y="477108"/>
                  <a:pt x="7433911" y="445345"/>
                  <a:pt x="7467600" y="429491"/>
                </a:cubicBezTo>
                <a:cubicBezTo>
                  <a:pt x="7512605" y="408312"/>
                  <a:pt x="7561140" y="395252"/>
                  <a:pt x="7606145" y="374073"/>
                </a:cubicBezTo>
                <a:cubicBezTo>
                  <a:pt x="7910472" y="230861"/>
                  <a:pt x="7519683" y="395567"/>
                  <a:pt x="7786255" y="277091"/>
                </a:cubicBezTo>
                <a:cubicBezTo>
                  <a:pt x="7811806" y="265735"/>
                  <a:pt x="7858081" y="255671"/>
                  <a:pt x="7883236" y="249382"/>
                </a:cubicBezTo>
                <a:cubicBezTo>
                  <a:pt x="7929418" y="254000"/>
                  <a:pt x="7976271" y="254135"/>
                  <a:pt x="8021782" y="263237"/>
                </a:cubicBezTo>
                <a:cubicBezTo>
                  <a:pt x="8058835" y="270648"/>
                  <a:pt x="8144777" y="319441"/>
                  <a:pt x="8174182" y="332510"/>
                </a:cubicBezTo>
                <a:cubicBezTo>
                  <a:pt x="8187527" y="338441"/>
                  <a:pt x="8202071" y="341236"/>
                  <a:pt x="8215745" y="346364"/>
                </a:cubicBezTo>
                <a:cubicBezTo>
                  <a:pt x="8239031" y="355096"/>
                  <a:pt x="8261646" y="365574"/>
                  <a:pt x="8285018" y="374073"/>
                </a:cubicBezTo>
                <a:cubicBezTo>
                  <a:pt x="8312467" y="384055"/>
                  <a:pt x="8339116" y="398556"/>
                  <a:pt x="8368145" y="401782"/>
                </a:cubicBezTo>
                <a:cubicBezTo>
                  <a:pt x="8699434" y="438593"/>
                  <a:pt x="8451027" y="414708"/>
                  <a:pt x="9116291" y="429491"/>
                </a:cubicBezTo>
                <a:cubicBezTo>
                  <a:pt x="9346673" y="450436"/>
                  <a:pt x="9552031" y="471055"/>
                  <a:pt x="9795164" y="471055"/>
                </a:cubicBezTo>
                <a:lnTo>
                  <a:pt x="10363200" y="471055"/>
                </a:ln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415636" y="4232562"/>
            <a:ext cx="10848109" cy="623455"/>
          </a:xfrm>
          <a:custGeom>
            <a:avLst/>
            <a:gdLst>
              <a:gd name="connsiteX0" fmla="*/ 0 w 10848109"/>
              <a:gd name="connsiteY0" fmla="*/ 360219 h 623455"/>
              <a:gd name="connsiteX1" fmla="*/ 207818 w 10848109"/>
              <a:gd name="connsiteY1" fmla="*/ 346364 h 623455"/>
              <a:gd name="connsiteX2" fmla="*/ 415636 w 10848109"/>
              <a:gd name="connsiteY2" fmla="*/ 304800 h 623455"/>
              <a:gd name="connsiteX3" fmla="*/ 554182 w 10848109"/>
              <a:gd name="connsiteY3" fmla="*/ 290946 h 623455"/>
              <a:gd name="connsiteX4" fmla="*/ 665018 w 10848109"/>
              <a:gd name="connsiteY4" fmla="*/ 249382 h 623455"/>
              <a:gd name="connsiteX5" fmla="*/ 762000 w 10848109"/>
              <a:gd name="connsiteY5" fmla="*/ 193964 h 623455"/>
              <a:gd name="connsiteX6" fmla="*/ 1094509 w 10848109"/>
              <a:gd name="connsiteY6" fmla="*/ 124691 h 623455"/>
              <a:gd name="connsiteX7" fmla="*/ 1551709 w 10848109"/>
              <a:gd name="connsiteY7" fmla="*/ 152400 h 623455"/>
              <a:gd name="connsiteX8" fmla="*/ 1662545 w 10848109"/>
              <a:gd name="connsiteY8" fmla="*/ 193964 h 623455"/>
              <a:gd name="connsiteX9" fmla="*/ 1787236 w 10848109"/>
              <a:gd name="connsiteY9" fmla="*/ 235528 h 623455"/>
              <a:gd name="connsiteX10" fmla="*/ 1939636 w 10848109"/>
              <a:gd name="connsiteY10" fmla="*/ 263237 h 623455"/>
              <a:gd name="connsiteX11" fmla="*/ 2119745 w 10848109"/>
              <a:gd name="connsiteY11" fmla="*/ 304800 h 623455"/>
              <a:gd name="connsiteX12" fmla="*/ 2410691 w 10848109"/>
              <a:gd name="connsiteY12" fmla="*/ 387928 h 623455"/>
              <a:gd name="connsiteX13" fmla="*/ 2507673 w 10848109"/>
              <a:gd name="connsiteY13" fmla="*/ 415637 h 623455"/>
              <a:gd name="connsiteX14" fmla="*/ 2743200 w 10848109"/>
              <a:gd name="connsiteY14" fmla="*/ 498764 h 623455"/>
              <a:gd name="connsiteX15" fmla="*/ 2964873 w 10848109"/>
              <a:gd name="connsiteY15" fmla="*/ 554182 h 623455"/>
              <a:gd name="connsiteX16" fmla="*/ 3186545 w 10848109"/>
              <a:gd name="connsiteY16" fmla="*/ 581891 h 623455"/>
              <a:gd name="connsiteX17" fmla="*/ 3255818 w 10848109"/>
              <a:gd name="connsiteY17" fmla="*/ 595746 h 623455"/>
              <a:gd name="connsiteX18" fmla="*/ 3906982 w 10848109"/>
              <a:gd name="connsiteY18" fmla="*/ 526473 h 623455"/>
              <a:gd name="connsiteX19" fmla="*/ 4073236 w 10848109"/>
              <a:gd name="connsiteY19" fmla="*/ 484909 h 623455"/>
              <a:gd name="connsiteX20" fmla="*/ 4197927 w 10848109"/>
              <a:gd name="connsiteY20" fmla="*/ 457200 h 623455"/>
              <a:gd name="connsiteX21" fmla="*/ 4308764 w 10848109"/>
              <a:gd name="connsiteY21" fmla="*/ 429491 h 623455"/>
              <a:gd name="connsiteX22" fmla="*/ 4419600 w 10848109"/>
              <a:gd name="connsiteY22" fmla="*/ 415637 h 623455"/>
              <a:gd name="connsiteX23" fmla="*/ 4682836 w 10848109"/>
              <a:gd name="connsiteY23" fmla="*/ 360219 h 623455"/>
              <a:gd name="connsiteX24" fmla="*/ 4793673 w 10848109"/>
              <a:gd name="connsiteY24" fmla="*/ 346364 h 623455"/>
              <a:gd name="connsiteX25" fmla="*/ 5084618 w 10848109"/>
              <a:gd name="connsiteY25" fmla="*/ 318655 h 623455"/>
              <a:gd name="connsiteX26" fmla="*/ 5874327 w 10848109"/>
              <a:gd name="connsiteY26" fmla="*/ 332509 h 623455"/>
              <a:gd name="connsiteX27" fmla="*/ 6040582 w 10848109"/>
              <a:gd name="connsiteY27" fmla="*/ 304800 h 623455"/>
              <a:gd name="connsiteX28" fmla="*/ 6289964 w 10848109"/>
              <a:gd name="connsiteY28" fmla="*/ 207819 h 623455"/>
              <a:gd name="connsiteX29" fmla="*/ 6386945 w 10848109"/>
              <a:gd name="connsiteY29" fmla="*/ 180109 h 623455"/>
              <a:gd name="connsiteX30" fmla="*/ 6844145 w 10848109"/>
              <a:gd name="connsiteY30" fmla="*/ 207819 h 623455"/>
              <a:gd name="connsiteX31" fmla="*/ 6954982 w 10848109"/>
              <a:gd name="connsiteY31" fmla="*/ 290946 h 623455"/>
              <a:gd name="connsiteX32" fmla="*/ 7148945 w 10848109"/>
              <a:gd name="connsiteY32" fmla="*/ 415637 h 623455"/>
              <a:gd name="connsiteX33" fmla="*/ 7204364 w 10848109"/>
              <a:gd name="connsiteY33" fmla="*/ 471055 h 623455"/>
              <a:gd name="connsiteX34" fmla="*/ 7356764 w 10848109"/>
              <a:gd name="connsiteY34" fmla="*/ 540328 h 623455"/>
              <a:gd name="connsiteX35" fmla="*/ 7439891 w 10848109"/>
              <a:gd name="connsiteY35" fmla="*/ 581891 h 623455"/>
              <a:gd name="connsiteX36" fmla="*/ 7661564 w 10848109"/>
              <a:gd name="connsiteY36" fmla="*/ 623455 h 623455"/>
              <a:gd name="connsiteX37" fmla="*/ 8257309 w 10848109"/>
              <a:gd name="connsiteY37" fmla="*/ 554182 h 623455"/>
              <a:gd name="connsiteX38" fmla="*/ 8575964 w 10848109"/>
              <a:gd name="connsiteY38" fmla="*/ 415637 h 623455"/>
              <a:gd name="connsiteX39" fmla="*/ 8700655 w 10848109"/>
              <a:gd name="connsiteY39" fmla="*/ 318655 h 623455"/>
              <a:gd name="connsiteX40" fmla="*/ 8825345 w 10848109"/>
              <a:gd name="connsiteY40" fmla="*/ 235528 h 623455"/>
              <a:gd name="connsiteX41" fmla="*/ 9005455 w 10848109"/>
              <a:gd name="connsiteY41" fmla="*/ 96982 h 623455"/>
              <a:gd name="connsiteX42" fmla="*/ 9199418 w 10848109"/>
              <a:gd name="connsiteY42" fmla="*/ 41564 h 623455"/>
              <a:gd name="connsiteX43" fmla="*/ 9393382 w 10848109"/>
              <a:gd name="connsiteY43" fmla="*/ 0 h 623455"/>
              <a:gd name="connsiteX44" fmla="*/ 9670473 w 10848109"/>
              <a:gd name="connsiteY44" fmla="*/ 41564 h 623455"/>
              <a:gd name="connsiteX45" fmla="*/ 9739745 w 10848109"/>
              <a:gd name="connsiteY45" fmla="*/ 83128 h 623455"/>
              <a:gd name="connsiteX46" fmla="*/ 9822873 w 10848109"/>
              <a:gd name="connsiteY46" fmla="*/ 124691 h 623455"/>
              <a:gd name="connsiteX47" fmla="*/ 10141527 w 10848109"/>
              <a:gd name="connsiteY47" fmla="*/ 235528 h 623455"/>
              <a:gd name="connsiteX48" fmla="*/ 10224655 w 10848109"/>
              <a:gd name="connsiteY48" fmla="*/ 249382 h 623455"/>
              <a:gd name="connsiteX49" fmla="*/ 10280073 w 10848109"/>
              <a:gd name="connsiteY49" fmla="*/ 263237 h 623455"/>
              <a:gd name="connsiteX50" fmla="*/ 10543309 w 10848109"/>
              <a:gd name="connsiteY50" fmla="*/ 249382 h 623455"/>
              <a:gd name="connsiteX51" fmla="*/ 10848109 w 10848109"/>
              <a:gd name="connsiteY51" fmla="*/ 138546 h 62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848109" h="623455">
                <a:moveTo>
                  <a:pt x="0" y="360219"/>
                </a:moveTo>
                <a:cubicBezTo>
                  <a:pt x="69273" y="355601"/>
                  <a:pt x="138704" y="352946"/>
                  <a:pt x="207818" y="346364"/>
                </a:cubicBezTo>
                <a:cubicBezTo>
                  <a:pt x="293330" y="338220"/>
                  <a:pt x="323564" y="319337"/>
                  <a:pt x="415636" y="304800"/>
                </a:cubicBezTo>
                <a:cubicBezTo>
                  <a:pt x="461480" y="297562"/>
                  <a:pt x="508000" y="295564"/>
                  <a:pt x="554182" y="290946"/>
                </a:cubicBezTo>
                <a:cubicBezTo>
                  <a:pt x="591127" y="277091"/>
                  <a:pt x="629262" y="266068"/>
                  <a:pt x="665018" y="249382"/>
                </a:cubicBezTo>
                <a:cubicBezTo>
                  <a:pt x="698758" y="233637"/>
                  <a:pt x="727206" y="207219"/>
                  <a:pt x="762000" y="193964"/>
                </a:cubicBezTo>
                <a:cubicBezTo>
                  <a:pt x="919711" y="133884"/>
                  <a:pt x="944881" y="139654"/>
                  <a:pt x="1094509" y="124691"/>
                </a:cubicBezTo>
                <a:cubicBezTo>
                  <a:pt x="1246909" y="133927"/>
                  <a:pt x="1400152" y="133917"/>
                  <a:pt x="1551709" y="152400"/>
                </a:cubicBezTo>
                <a:cubicBezTo>
                  <a:pt x="1590877" y="157177"/>
                  <a:pt x="1625337" y="180832"/>
                  <a:pt x="1662545" y="193964"/>
                </a:cubicBezTo>
                <a:cubicBezTo>
                  <a:pt x="1703859" y="208546"/>
                  <a:pt x="1744732" y="224902"/>
                  <a:pt x="1787236" y="235528"/>
                </a:cubicBezTo>
                <a:cubicBezTo>
                  <a:pt x="1837327" y="248051"/>
                  <a:pt x="1889088" y="252706"/>
                  <a:pt x="1939636" y="263237"/>
                </a:cubicBezTo>
                <a:cubicBezTo>
                  <a:pt x="1999955" y="275803"/>
                  <a:pt x="2060182" y="289033"/>
                  <a:pt x="2119745" y="304800"/>
                </a:cubicBezTo>
                <a:cubicBezTo>
                  <a:pt x="2217250" y="330610"/>
                  <a:pt x="2313709" y="360219"/>
                  <a:pt x="2410691" y="387928"/>
                </a:cubicBezTo>
                <a:cubicBezTo>
                  <a:pt x="2443018" y="397164"/>
                  <a:pt x="2476457" y="403150"/>
                  <a:pt x="2507673" y="415637"/>
                </a:cubicBezTo>
                <a:cubicBezTo>
                  <a:pt x="2586282" y="447081"/>
                  <a:pt x="2658819" y="477669"/>
                  <a:pt x="2743200" y="498764"/>
                </a:cubicBezTo>
                <a:cubicBezTo>
                  <a:pt x="2817091" y="517237"/>
                  <a:pt x="2889174" y="545771"/>
                  <a:pt x="2964873" y="554182"/>
                </a:cubicBezTo>
                <a:cubicBezTo>
                  <a:pt x="3046051" y="563202"/>
                  <a:pt x="3107485" y="568714"/>
                  <a:pt x="3186545" y="581891"/>
                </a:cubicBezTo>
                <a:cubicBezTo>
                  <a:pt x="3209773" y="585762"/>
                  <a:pt x="3232727" y="591128"/>
                  <a:pt x="3255818" y="595746"/>
                </a:cubicBezTo>
                <a:cubicBezTo>
                  <a:pt x="3427405" y="580606"/>
                  <a:pt x="3709795" y="565911"/>
                  <a:pt x="3906982" y="526473"/>
                </a:cubicBezTo>
                <a:cubicBezTo>
                  <a:pt x="3962996" y="515270"/>
                  <a:pt x="4017666" y="498140"/>
                  <a:pt x="4073236" y="484909"/>
                </a:cubicBezTo>
                <a:cubicBezTo>
                  <a:pt x="4114656" y="475047"/>
                  <a:pt x="4156481" y="466952"/>
                  <a:pt x="4197927" y="457200"/>
                </a:cubicBezTo>
                <a:cubicBezTo>
                  <a:pt x="4234997" y="448478"/>
                  <a:pt x="4271334" y="436509"/>
                  <a:pt x="4308764" y="429491"/>
                </a:cubicBezTo>
                <a:cubicBezTo>
                  <a:pt x="4345359" y="422630"/>
                  <a:pt x="4382874" y="421758"/>
                  <a:pt x="4419600" y="415637"/>
                </a:cubicBezTo>
                <a:cubicBezTo>
                  <a:pt x="4867700" y="340955"/>
                  <a:pt x="4270061" y="433062"/>
                  <a:pt x="4682836" y="360219"/>
                </a:cubicBezTo>
                <a:cubicBezTo>
                  <a:pt x="4719503" y="353748"/>
                  <a:pt x="4756695" y="350715"/>
                  <a:pt x="4793673" y="346364"/>
                </a:cubicBezTo>
                <a:cubicBezTo>
                  <a:pt x="4939363" y="329224"/>
                  <a:pt x="4922262" y="332184"/>
                  <a:pt x="5084618" y="318655"/>
                </a:cubicBezTo>
                <a:lnTo>
                  <a:pt x="5874327" y="332509"/>
                </a:lnTo>
                <a:cubicBezTo>
                  <a:pt x="5885519" y="332509"/>
                  <a:pt x="6017962" y="312668"/>
                  <a:pt x="6040582" y="304800"/>
                </a:cubicBezTo>
                <a:cubicBezTo>
                  <a:pt x="6124823" y="275499"/>
                  <a:pt x="6204204" y="232323"/>
                  <a:pt x="6289964" y="207819"/>
                </a:cubicBezTo>
                <a:lnTo>
                  <a:pt x="6386945" y="180109"/>
                </a:lnTo>
                <a:cubicBezTo>
                  <a:pt x="6539345" y="189346"/>
                  <a:pt x="6694291" y="178579"/>
                  <a:pt x="6844145" y="207819"/>
                </a:cubicBezTo>
                <a:cubicBezTo>
                  <a:pt x="6889472" y="216663"/>
                  <a:pt x="6916825" y="264930"/>
                  <a:pt x="6954982" y="290946"/>
                </a:cubicBezTo>
                <a:cubicBezTo>
                  <a:pt x="7018487" y="334245"/>
                  <a:pt x="7094595" y="361288"/>
                  <a:pt x="7148945" y="415637"/>
                </a:cubicBezTo>
                <a:cubicBezTo>
                  <a:pt x="7167418" y="434110"/>
                  <a:pt x="7183743" y="455016"/>
                  <a:pt x="7204364" y="471055"/>
                </a:cubicBezTo>
                <a:cubicBezTo>
                  <a:pt x="7275372" y="526284"/>
                  <a:pt x="7273373" y="505582"/>
                  <a:pt x="7356764" y="540328"/>
                </a:cubicBezTo>
                <a:cubicBezTo>
                  <a:pt x="7385361" y="552243"/>
                  <a:pt x="7410716" y="571472"/>
                  <a:pt x="7439891" y="581891"/>
                </a:cubicBezTo>
                <a:cubicBezTo>
                  <a:pt x="7519022" y="610152"/>
                  <a:pt x="7579253" y="613166"/>
                  <a:pt x="7661564" y="623455"/>
                </a:cubicBezTo>
                <a:cubicBezTo>
                  <a:pt x="8054024" y="601029"/>
                  <a:pt x="8027014" y="650757"/>
                  <a:pt x="8257309" y="554182"/>
                </a:cubicBezTo>
                <a:cubicBezTo>
                  <a:pt x="8364121" y="509390"/>
                  <a:pt x="8484539" y="486746"/>
                  <a:pt x="8575964" y="415637"/>
                </a:cubicBezTo>
                <a:cubicBezTo>
                  <a:pt x="8617528" y="383310"/>
                  <a:pt x="8657968" y="349484"/>
                  <a:pt x="8700655" y="318655"/>
                </a:cubicBezTo>
                <a:cubicBezTo>
                  <a:pt x="8741151" y="289408"/>
                  <a:pt x="8785383" y="265500"/>
                  <a:pt x="8825345" y="235528"/>
                </a:cubicBezTo>
                <a:cubicBezTo>
                  <a:pt x="8898967" y="180311"/>
                  <a:pt x="8924948" y="137235"/>
                  <a:pt x="9005455" y="96982"/>
                </a:cubicBezTo>
                <a:cubicBezTo>
                  <a:pt x="9047153" y="76133"/>
                  <a:pt x="9161369" y="51710"/>
                  <a:pt x="9199418" y="41564"/>
                </a:cubicBezTo>
                <a:cubicBezTo>
                  <a:pt x="9347550" y="2062"/>
                  <a:pt x="9243933" y="21350"/>
                  <a:pt x="9393382" y="0"/>
                </a:cubicBezTo>
                <a:cubicBezTo>
                  <a:pt x="9485746" y="13855"/>
                  <a:pt x="9579655" y="19767"/>
                  <a:pt x="9670473" y="41564"/>
                </a:cubicBezTo>
                <a:cubicBezTo>
                  <a:pt x="9696658" y="47848"/>
                  <a:pt x="9716105" y="70233"/>
                  <a:pt x="9739745" y="83128"/>
                </a:cubicBezTo>
                <a:cubicBezTo>
                  <a:pt x="9766942" y="97963"/>
                  <a:pt x="9794200" y="112961"/>
                  <a:pt x="9822873" y="124691"/>
                </a:cubicBezTo>
                <a:cubicBezTo>
                  <a:pt x="9902614" y="157312"/>
                  <a:pt x="10042546" y="212687"/>
                  <a:pt x="10141527" y="235528"/>
                </a:cubicBezTo>
                <a:cubicBezTo>
                  <a:pt x="10168899" y="241845"/>
                  <a:pt x="10197109" y="243873"/>
                  <a:pt x="10224655" y="249382"/>
                </a:cubicBezTo>
                <a:cubicBezTo>
                  <a:pt x="10243326" y="253116"/>
                  <a:pt x="10261600" y="258619"/>
                  <a:pt x="10280073" y="263237"/>
                </a:cubicBezTo>
                <a:cubicBezTo>
                  <a:pt x="10367818" y="258619"/>
                  <a:pt x="10457486" y="268221"/>
                  <a:pt x="10543309" y="249382"/>
                </a:cubicBezTo>
                <a:cubicBezTo>
                  <a:pt x="10648904" y="226203"/>
                  <a:pt x="10848109" y="138546"/>
                  <a:pt x="10848109" y="138546"/>
                </a:cubicBez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422563" y="3066270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-284018" y="2651708"/>
            <a:ext cx="10792691" cy="654093"/>
          </a:xfrm>
          <a:custGeom>
            <a:avLst/>
            <a:gdLst>
              <a:gd name="connsiteX0" fmla="*/ 0 w 10792691"/>
              <a:gd name="connsiteY0" fmla="*/ 110836 h 654093"/>
              <a:gd name="connsiteX1" fmla="*/ 166254 w 10792691"/>
              <a:gd name="connsiteY1" fmla="*/ 55418 h 654093"/>
              <a:gd name="connsiteX2" fmla="*/ 401782 w 10792691"/>
              <a:gd name="connsiteY2" fmla="*/ 13855 h 654093"/>
              <a:gd name="connsiteX3" fmla="*/ 762000 w 10792691"/>
              <a:gd name="connsiteY3" fmla="*/ 27709 h 654093"/>
              <a:gd name="connsiteX4" fmla="*/ 1066800 w 10792691"/>
              <a:gd name="connsiteY4" fmla="*/ 124691 h 654093"/>
              <a:gd name="connsiteX5" fmla="*/ 1136073 w 10792691"/>
              <a:gd name="connsiteY5" fmla="*/ 166255 h 654093"/>
              <a:gd name="connsiteX6" fmla="*/ 1316182 w 10792691"/>
              <a:gd name="connsiteY6" fmla="*/ 249382 h 654093"/>
              <a:gd name="connsiteX7" fmla="*/ 1745673 w 10792691"/>
              <a:gd name="connsiteY7" fmla="*/ 235527 h 654093"/>
              <a:gd name="connsiteX8" fmla="*/ 1939636 w 10792691"/>
              <a:gd name="connsiteY8" fmla="*/ 152400 h 654093"/>
              <a:gd name="connsiteX9" fmla="*/ 2022764 w 10792691"/>
              <a:gd name="connsiteY9" fmla="*/ 124691 h 654093"/>
              <a:gd name="connsiteX10" fmla="*/ 2133600 w 10792691"/>
              <a:gd name="connsiteY10" fmla="*/ 83127 h 654093"/>
              <a:gd name="connsiteX11" fmla="*/ 2272145 w 10792691"/>
              <a:gd name="connsiteY11" fmla="*/ 41564 h 654093"/>
              <a:gd name="connsiteX12" fmla="*/ 2382982 w 10792691"/>
              <a:gd name="connsiteY12" fmla="*/ 13855 h 654093"/>
              <a:gd name="connsiteX13" fmla="*/ 2576945 w 10792691"/>
              <a:gd name="connsiteY13" fmla="*/ 0 h 654093"/>
              <a:gd name="connsiteX14" fmla="*/ 2826327 w 10792691"/>
              <a:gd name="connsiteY14" fmla="*/ 27709 h 654093"/>
              <a:gd name="connsiteX15" fmla="*/ 2881745 w 10792691"/>
              <a:gd name="connsiteY15" fmla="*/ 41564 h 654093"/>
              <a:gd name="connsiteX16" fmla="*/ 2978727 w 10792691"/>
              <a:gd name="connsiteY16" fmla="*/ 69273 h 654093"/>
              <a:gd name="connsiteX17" fmla="*/ 3144982 w 10792691"/>
              <a:gd name="connsiteY17" fmla="*/ 124691 h 654093"/>
              <a:gd name="connsiteX18" fmla="*/ 3255818 w 10792691"/>
              <a:gd name="connsiteY18" fmla="*/ 152400 h 654093"/>
              <a:gd name="connsiteX19" fmla="*/ 3338945 w 10792691"/>
              <a:gd name="connsiteY19" fmla="*/ 180109 h 654093"/>
              <a:gd name="connsiteX20" fmla="*/ 3463636 w 10792691"/>
              <a:gd name="connsiteY20" fmla="*/ 152400 h 654093"/>
              <a:gd name="connsiteX21" fmla="*/ 3519054 w 10792691"/>
              <a:gd name="connsiteY21" fmla="*/ 138546 h 654093"/>
              <a:gd name="connsiteX22" fmla="*/ 3560618 w 10792691"/>
              <a:gd name="connsiteY22" fmla="*/ 110836 h 654093"/>
              <a:gd name="connsiteX23" fmla="*/ 3616036 w 10792691"/>
              <a:gd name="connsiteY23" fmla="*/ 96982 h 654093"/>
              <a:gd name="connsiteX24" fmla="*/ 3657600 w 10792691"/>
              <a:gd name="connsiteY24" fmla="*/ 83127 h 654093"/>
              <a:gd name="connsiteX25" fmla="*/ 3837709 w 10792691"/>
              <a:gd name="connsiteY25" fmla="*/ 110836 h 654093"/>
              <a:gd name="connsiteX26" fmla="*/ 3934691 w 10792691"/>
              <a:gd name="connsiteY26" fmla="*/ 138546 h 654093"/>
              <a:gd name="connsiteX27" fmla="*/ 4073236 w 10792691"/>
              <a:gd name="connsiteY27" fmla="*/ 166255 h 654093"/>
              <a:gd name="connsiteX28" fmla="*/ 4308764 w 10792691"/>
              <a:gd name="connsiteY28" fmla="*/ 124691 h 654093"/>
              <a:gd name="connsiteX29" fmla="*/ 4391891 w 10792691"/>
              <a:gd name="connsiteY29" fmla="*/ 96982 h 654093"/>
              <a:gd name="connsiteX30" fmla="*/ 4475018 w 10792691"/>
              <a:gd name="connsiteY30" fmla="*/ 83127 h 654093"/>
              <a:gd name="connsiteX31" fmla="*/ 4544291 w 10792691"/>
              <a:gd name="connsiteY31" fmla="*/ 69273 h 654093"/>
              <a:gd name="connsiteX32" fmla="*/ 5334000 w 10792691"/>
              <a:gd name="connsiteY32" fmla="*/ 83127 h 654093"/>
              <a:gd name="connsiteX33" fmla="*/ 5458691 w 10792691"/>
              <a:gd name="connsiteY33" fmla="*/ 138546 h 654093"/>
              <a:gd name="connsiteX34" fmla="*/ 5541818 w 10792691"/>
              <a:gd name="connsiteY34" fmla="*/ 152400 h 654093"/>
              <a:gd name="connsiteX35" fmla="*/ 5611091 w 10792691"/>
              <a:gd name="connsiteY35" fmla="*/ 193964 h 654093"/>
              <a:gd name="connsiteX36" fmla="*/ 5680364 w 10792691"/>
              <a:gd name="connsiteY36" fmla="*/ 263236 h 654093"/>
              <a:gd name="connsiteX37" fmla="*/ 5721927 w 10792691"/>
              <a:gd name="connsiteY37" fmla="*/ 318655 h 654093"/>
              <a:gd name="connsiteX38" fmla="*/ 5860473 w 10792691"/>
              <a:gd name="connsiteY38" fmla="*/ 387927 h 654093"/>
              <a:gd name="connsiteX39" fmla="*/ 6179127 w 10792691"/>
              <a:gd name="connsiteY39" fmla="*/ 235527 h 654093"/>
              <a:gd name="connsiteX40" fmla="*/ 6303818 w 10792691"/>
              <a:gd name="connsiteY40" fmla="*/ 138546 h 654093"/>
              <a:gd name="connsiteX41" fmla="*/ 6386945 w 10792691"/>
              <a:gd name="connsiteY41" fmla="*/ 110836 h 654093"/>
              <a:gd name="connsiteX42" fmla="*/ 6622473 w 10792691"/>
              <a:gd name="connsiteY42" fmla="*/ 138546 h 654093"/>
              <a:gd name="connsiteX43" fmla="*/ 6733309 w 10792691"/>
              <a:gd name="connsiteY43" fmla="*/ 207818 h 654093"/>
              <a:gd name="connsiteX44" fmla="*/ 6858000 w 10792691"/>
              <a:gd name="connsiteY44" fmla="*/ 277091 h 654093"/>
              <a:gd name="connsiteX45" fmla="*/ 7051964 w 10792691"/>
              <a:gd name="connsiteY45" fmla="*/ 443346 h 654093"/>
              <a:gd name="connsiteX46" fmla="*/ 7273636 w 10792691"/>
              <a:gd name="connsiteY46" fmla="*/ 568036 h 654093"/>
              <a:gd name="connsiteX47" fmla="*/ 7356764 w 10792691"/>
              <a:gd name="connsiteY47" fmla="*/ 595746 h 654093"/>
              <a:gd name="connsiteX48" fmla="*/ 7730836 w 10792691"/>
              <a:gd name="connsiteY48" fmla="*/ 581891 h 654093"/>
              <a:gd name="connsiteX49" fmla="*/ 7786254 w 10792691"/>
              <a:gd name="connsiteY49" fmla="*/ 568036 h 654093"/>
              <a:gd name="connsiteX50" fmla="*/ 7869382 w 10792691"/>
              <a:gd name="connsiteY50" fmla="*/ 512618 h 654093"/>
              <a:gd name="connsiteX51" fmla="*/ 7966364 w 10792691"/>
              <a:gd name="connsiteY51" fmla="*/ 471055 h 654093"/>
              <a:gd name="connsiteX52" fmla="*/ 8021782 w 10792691"/>
              <a:gd name="connsiteY52" fmla="*/ 443346 h 654093"/>
              <a:gd name="connsiteX53" fmla="*/ 8146473 w 10792691"/>
              <a:gd name="connsiteY53" fmla="*/ 401782 h 654093"/>
              <a:gd name="connsiteX54" fmla="*/ 8285018 w 10792691"/>
              <a:gd name="connsiteY54" fmla="*/ 429491 h 654093"/>
              <a:gd name="connsiteX55" fmla="*/ 8298873 w 10792691"/>
              <a:gd name="connsiteY55" fmla="*/ 471055 h 654093"/>
              <a:gd name="connsiteX56" fmla="*/ 8326582 w 10792691"/>
              <a:gd name="connsiteY56" fmla="*/ 512618 h 654093"/>
              <a:gd name="connsiteX57" fmla="*/ 8340436 w 10792691"/>
              <a:gd name="connsiteY57" fmla="*/ 554182 h 654093"/>
              <a:gd name="connsiteX58" fmla="*/ 8465127 w 10792691"/>
              <a:gd name="connsiteY58" fmla="*/ 623455 h 654093"/>
              <a:gd name="connsiteX59" fmla="*/ 8769927 w 10792691"/>
              <a:gd name="connsiteY59" fmla="*/ 595746 h 654093"/>
              <a:gd name="connsiteX60" fmla="*/ 8839200 w 10792691"/>
              <a:gd name="connsiteY60" fmla="*/ 540327 h 654093"/>
              <a:gd name="connsiteX61" fmla="*/ 9047018 w 10792691"/>
              <a:gd name="connsiteY61" fmla="*/ 415636 h 654093"/>
              <a:gd name="connsiteX62" fmla="*/ 9185564 w 10792691"/>
              <a:gd name="connsiteY62" fmla="*/ 346364 h 654093"/>
              <a:gd name="connsiteX63" fmla="*/ 9379527 w 10792691"/>
              <a:gd name="connsiteY63" fmla="*/ 304800 h 654093"/>
              <a:gd name="connsiteX64" fmla="*/ 9587345 w 10792691"/>
              <a:gd name="connsiteY64" fmla="*/ 318655 h 654093"/>
              <a:gd name="connsiteX65" fmla="*/ 9670473 w 10792691"/>
              <a:gd name="connsiteY65" fmla="*/ 332509 h 654093"/>
              <a:gd name="connsiteX66" fmla="*/ 9809018 w 10792691"/>
              <a:gd name="connsiteY66" fmla="*/ 401782 h 654093"/>
              <a:gd name="connsiteX67" fmla="*/ 10086109 w 10792691"/>
              <a:gd name="connsiteY67" fmla="*/ 484909 h 654093"/>
              <a:gd name="connsiteX68" fmla="*/ 10196945 w 10792691"/>
              <a:gd name="connsiteY68" fmla="*/ 540327 h 654093"/>
              <a:gd name="connsiteX69" fmla="*/ 10293927 w 10792691"/>
              <a:gd name="connsiteY69" fmla="*/ 581891 h 654093"/>
              <a:gd name="connsiteX70" fmla="*/ 10432473 w 10792691"/>
              <a:gd name="connsiteY70" fmla="*/ 637309 h 654093"/>
              <a:gd name="connsiteX71" fmla="*/ 10792691 w 10792691"/>
              <a:gd name="connsiteY71" fmla="*/ 651164 h 65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0792691" h="654093">
                <a:moveTo>
                  <a:pt x="0" y="110836"/>
                </a:moveTo>
                <a:cubicBezTo>
                  <a:pt x="116155" y="41144"/>
                  <a:pt x="19719" y="86819"/>
                  <a:pt x="166254" y="55418"/>
                </a:cubicBezTo>
                <a:cubicBezTo>
                  <a:pt x="396358" y="6110"/>
                  <a:pt x="107618" y="43270"/>
                  <a:pt x="401782" y="13855"/>
                </a:cubicBezTo>
                <a:cubicBezTo>
                  <a:pt x="521855" y="18473"/>
                  <a:pt x="642992" y="11103"/>
                  <a:pt x="762000" y="27709"/>
                </a:cubicBezTo>
                <a:cubicBezTo>
                  <a:pt x="777550" y="29879"/>
                  <a:pt x="995648" y="89115"/>
                  <a:pt x="1066800" y="124691"/>
                </a:cubicBezTo>
                <a:cubicBezTo>
                  <a:pt x="1090886" y="136734"/>
                  <a:pt x="1112363" y="153488"/>
                  <a:pt x="1136073" y="166255"/>
                </a:cubicBezTo>
                <a:cubicBezTo>
                  <a:pt x="1232186" y="218008"/>
                  <a:pt x="1230814" y="215235"/>
                  <a:pt x="1316182" y="249382"/>
                </a:cubicBezTo>
                <a:lnTo>
                  <a:pt x="1745673" y="235527"/>
                </a:lnTo>
                <a:cubicBezTo>
                  <a:pt x="1815179" y="224715"/>
                  <a:pt x="1872904" y="174644"/>
                  <a:pt x="1939636" y="152400"/>
                </a:cubicBezTo>
                <a:cubicBezTo>
                  <a:pt x="1967345" y="143164"/>
                  <a:pt x="1995257" y="134515"/>
                  <a:pt x="2022764" y="124691"/>
                </a:cubicBezTo>
                <a:cubicBezTo>
                  <a:pt x="2059923" y="111420"/>
                  <a:pt x="2096167" y="95605"/>
                  <a:pt x="2133600" y="83127"/>
                </a:cubicBezTo>
                <a:cubicBezTo>
                  <a:pt x="2179341" y="67880"/>
                  <a:pt x="2225689" y="54468"/>
                  <a:pt x="2272145" y="41564"/>
                </a:cubicBezTo>
                <a:cubicBezTo>
                  <a:pt x="2308838" y="31372"/>
                  <a:pt x="2345249" y="19001"/>
                  <a:pt x="2382982" y="13855"/>
                </a:cubicBezTo>
                <a:cubicBezTo>
                  <a:pt x="2447207" y="5097"/>
                  <a:pt x="2512291" y="4618"/>
                  <a:pt x="2576945" y="0"/>
                </a:cubicBezTo>
                <a:cubicBezTo>
                  <a:pt x="2660072" y="9236"/>
                  <a:pt x="2743455" y="16408"/>
                  <a:pt x="2826327" y="27709"/>
                </a:cubicBezTo>
                <a:cubicBezTo>
                  <a:pt x="2845194" y="30282"/>
                  <a:pt x="2863375" y="36554"/>
                  <a:pt x="2881745" y="41564"/>
                </a:cubicBezTo>
                <a:cubicBezTo>
                  <a:pt x="2914181" y="50410"/>
                  <a:pt x="2946667" y="59149"/>
                  <a:pt x="2978727" y="69273"/>
                </a:cubicBezTo>
                <a:cubicBezTo>
                  <a:pt x="3034432" y="86864"/>
                  <a:pt x="3088310" y="110523"/>
                  <a:pt x="3144982" y="124691"/>
                </a:cubicBezTo>
                <a:cubicBezTo>
                  <a:pt x="3181927" y="133927"/>
                  <a:pt x="3219690" y="140357"/>
                  <a:pt x="3255818" y="152400"/>
                </a:cubicBezTo>
                <a:lnTo>
                  <a:pt x="3338945" y="180109"/>
                </a:lnTo>
                <a:lnTo>
                  <a:pt x="3463636" y="152400"/>
                </a:lnTo>
                <a:cubicBezTo>
                  <a:pt x="3482190" y="148118"/>
                  <a:pt x="3501552" y="146047"/>
                  <a:pt x="3519054" y="138546"/>
                </a:cubicBezTo>
                <a:cubicBezTo>
                  <a:pt x="3534359" y="131987"/>
                  <a:pt x="3545313" y="117395"/>
                  <a:pt x="3560618" y="110836"/>
                </a:cubicBezTo>
                <a:cubicBezTo>
                  <a:pt x="3578120" y="103335"/>
                  <a:pt x="3597727" y="102213"/>
                  <a:pt x="3616036" y="96982"/>
                </a:cubicBezTo>
                <a:cubicBezTo>
                  <a:pt x="3630078" y="92970"/>
                  <a:pt x="3643745" y="87745"/>
                  <a:pt x="3657600" y="83127"/>
                </a:cubicBezTo>
                <a:cubicBezTo>
                  <a:pt x="3717636" y="92363"/>
                  <a:pt x="3778146" y="98923"/>
                  <a:pt x="3837709" y="110836"/>
                </a:cubicBezTo>
                <a:cubicBezTo>
                  <a:pt x="3870677" y="117430"/>
                  <a:pt x="3902255" y="129700"/>
                  <a:pt x="3934691" y="138546"/>
                </a:cubicBezTo>
                <a:cubicBezTo>
                  <a:pt x="3999637" y="156259"/>
                  <a:pt x="3997476" y="153628"/>
                  <a:pt x="4073236" y="166255"/>
                </a:cubicBezTo>
                <a:cubicBezTo>
                  <a:pt x="4151745" y="152400"/>
                  <a:pt x="4230861" y="141626"/>
                  <a:pt x="4308764" y="124691"/>
                </a:cubicBezTo>
                <a:cubicBezTo>
                  <a:pt x="4337305" y="118486"/>
                  <a:pt x="4363555" y="104066"/>
                  <a:pt x="4391891" y="96982"/>
                </a:cubicBezTo>
                <a:cubicBezTo>
                  <a:pt x="4419143" y="90169"/>
                  <a:pt x="4447380" y="88152"/>
                  <a:pt x="4475018" y="83127"/>
                </a:cubicBezTo>
                <a:cubicBezTo>
                  <a:pt x="4498186" y="78915"/>
                  <a:pt x="4521200" y="73891"/>
                  <a:pt x="4544291" y="69273"/>
                </a:cubicBezTo>
                <a:lnTo>
                  <a:pt x="5334000" y="83127"/>
                </a:lnTo>
                <a:cubicBezTo>
                  <a:pt x="5456063" y="87065"/>
                  <a:pt x="5354872" y="97018"/>
                  <a:pt x="5458691" y="138546"/>
                </a:cubicBezTo>
                <a:cubicBezTo>
                  <a:pt x="5484773" y="148979"/>
                  <a:pt x="5514109" y="147782"/>
                  <a:pt x="5541818" y="152400"/>
                </a:cubicBezTo>
                <a:cubicBezTo>
                  <a:pt x="5564909" y="166255"/>
                  <a:pt x="5590063" y="177142"/>
                  <a:pt x="5611091" y="193964"/>
                </a:cubicBezTo>
                <a:cubicBezTo>
                  <a:pt x="5636591" y="214364"/>
                  <a:pt x="5658669" y="238829"/>
                  <a:pt x="5680364" y="263236"/>
                </a:cubicBezTo>
                <a:cubicBezTo>
                  <a:pt x="5695705" y="280494"/>
                  <a:pt x="5704669" y="303314"/>
                  <a:pt x="5721927" y="318655"/>
                </a:cubicBezTo>
                <a:cubicBezTo>
                  <a:pt x="5786473" y="376030"/>
                  <a:pt x="5792430" y="370917"/>
                  <a:pt x="5860473" y="387927"/>
                </a:cubicBezTo>
                <a:cubicBezTo>
                  <a:pt x="6024046" y="322498"/>
                  <a:pt x="6054482" y="324559"/>
                  <a:pt x="6179127" y="235527"/>
                </a:cubicBezTo>
                <a:cubicBezTo>
                  <a:pt x="6189685" y="227986"/>
                  <a:pt x="6271650" y="152843"/>
                  <a:pt x="6303818" y="138546"/>
                </a:cubicBezTo>
                <a:cubicBezTo>
                  <a:pt x="6330509" y="126683"/>
                  <a:pt x="6386945" y="110836"/>
                  <a:pt x="6386945" y="110836"/>
                </a:cubicBezTo>
                <a:cubicBezTo>
                  <a:pt x="6465454" y="120073"/>
                  <a:pt x="6546350" y="117232"/>
                  <a:pt x="6622473" y="138546"/>
                </a:cubicBezTo>
                <a:cubicBezTo>
                  <a:pt x="6664427" y="150293"/>
                  <a:pt x="6695757" y="185728"/>
                  <a:pt x="6733309" y="207818"/>
                </a:cubicBezTo>
                <a:cubicBezTo>
                  <a:pt x="6774292" y="231925"/>
                  <a:pt x="6819764" y="248829"/>
                  <a:pt x="6858000" y="277091"/>
                </a:cubicBezTo>
                <a:cubicBezTo>
                  <a:pt x="6926480" y="327707"/>
                  <a:pt x="6981111" y="396110"/>
                  <a:pt x="7051964" y="443346"/>
                </a:cubicBezTo>
                <a:cubicBezTo>
                  <a:pt x="7123769" y="491216"/>
                  <a:pt x="7189466" y="539979"/>
                  <a:pt x="7273636" y="568036"/>
                </a:cubicBezTo>
                <a:lnTo>
                  <a:pt x="7356764" y="595746"/>
                </a:lnTo>
                <a:cubicBezTo>
                  <a:pt x="7481455" y="591128"/>
                  <a:pt x="7606319" y="589925"/>
                  <a:pt x="7730836" y="581891"/>
                </a:cubicBezTo>
                <a:cubicBezTo>
                  <a:pt x="7749838" y="580665"/>
                  <a:pt x="7769223" y="576551"/>
                  <a:pt x="7786254" y="568036"/>
                </a:cubicBezTo>
                <a:cubicBezTo>
                  <a:pt x="7816041" y="553143"/>
                  <a:pt x="7838772" y="525736"/>
                  <a:pt x="7869382" y="512618"/>
                </a:cubicBezTo>
                <a:cubicBezTo>
                  <a:pt x="7901709" y="498764"/>
                  <a:pt x="7934345" y="485609"/>
                  <a:pt x="7966364" y="471055"/>
                </a:cubicBezTo>
                <a:cubicBezTo>
                  <a:pt x="7985166" y="462509"/>
                  <a:pt x="8002506" y="450760"/>
                  <a:pt x="8021782" y="443346"/>
                </a:cubicBezTo>
                <a:cubicBezTo>
                  <a:pt x="8062674" y="427618"/>
                  <a:pt x="8146473" y="401782"/>
                  <a:pt x="8146473" y="401782"/>
                </a:cubicBezTo>
                <a:cubicBezTo>
                  <a:pt x="8192655" y="411018"/>
                  <a:pt x="8242143" y="410002"/>
                  <a:pt x="8285018" y="429491"/>
                </a:cubicBezTo>
                <a:cubicBezTo>
                  <a:pt x="8298313" y="435534"/>
                  <a:pt x="8292342" y="457993"/>
                  <a:pt x="8298873" y="471055"/>
                </a:cubicBezTo>
                <a:cubicBezTo>
                  <a:pt x="8306320" y="485948"/>
                  <a:pt x="8317346" y="498764"/>
                  <a:pt x="8326582" y="512618"/>
                </a:cubicBezTo>
                <a:cubicBezTo>
                  <a:pt x="8331200" y="526473"/>
                  <a:pt x="8330109" y="543855"/>
                  <a:pt x="8340436" y="554182"/>
                </a:cubicBezTo>
                <a:cubicBezTo>
                  <a:pt x="8388073" y="601819"/>
                  <a:pt x="8412863" y="606033"/>
                  <a:pt x="8465127" y="623455"/>
                </a:cubicBezTo>
                <a:cubicBezTo>
                  <a:pt x="8566727" y="614219"/>
                  <a:pt x="8670337" y="617877"/>
                  <a:pt x="8769927" y="595746"/>
                </a:cubicBezTo>
                <a:cubicBezTo>
                  <a:pt x="8798794" y="589331"/>
                  <a:pt x="8814406" y="556443"/>
                  <a:pt x="8839200" y="540327"/>
                </a:cubicBezTo>
                <a:cubicBezTo>
                  <a:pt x="8906934" y="496300"/>
                  <a:pt x="8974761" y="451764"/>
                  <a:pt x="9047018" y="415636"/>
                </a:cubicBezTo>
                <a:cubicBezTo>
                  <a:pt x="9093200" y="392545"/>
                  <a:pt x="9136581" y="362692"/>
                  <a:pt x="9185564" y="346364"/>
                </a:cubicBezTo>
                <a:cubicBezTo>
                  <a:pt x="9248293" y="325454"/>
                  <a:pt x="9379527" y="304800"/>
                  <a:pt x="9379527" y="304800"/>
                </a:cubicBezTo>
                <a:cubicBezTo>
                  <a:pt x="9448800" y="309418"/>
                  <a:pt x="9518231" y="312073"/>
                  <a:pt x="9587345" y="318655"/>
                </a:cubicBezTo>
                <a:cubicBezTo>
                  <a:pt x="9615310" y="321318"/>
                  <a:pt x="9644170" y="322645"/>
                  <a:pt x="9670473" y="332509"/>
                </a:cubicBezTo>
                <a:cubicBezTo>
                  <a:pt x="9718818" y="350638"/>
                  <a:pt x="9760768" y="383401"/>
                  <a:pt x="9809018" y="401782"/>
                </a:cubicBezTo>
                <a:cubicBezTo>
                  <a:pt x="10153170" y="532888"/>
                  <a:pt x="9787087" y="361783"/>
                  <a:pt x="10086109" y="484909"/>
                </a:cubicBezTo>
                <a:cubicBezTo>
                  <a:pt x="10124304" y="500636"/>
                  <a:pt x="10159514" y="522859"/>
                  <a:pt x="10196945" y="540327"/>
                </a:cubicBezTo>
                <a:cubicBezTo>
                  <a:pt x="10228816" y="555200"/>
                  <a:pt x="10261908" y="567337"/>
                  <a:pt x="10293927" y="581891"/>
                </a:cubicBezTo>
                <a:cubicBezTo>
                  <a:pt x="10358744" y="611353"/>
                  <a:pt x="10353406" y="619063"/>
                  <a:pt x="10432473" y="637309"/>
                </a:cubicBezTo>
                <a:cubicBezTo>
                  <a:pt x="10546285" y="663574"/>
                  <a:pt x="10684978" y="651164"/>
                  <a:pt x="10792691" y="651164"/>
                </a:cubicBez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-720436" y="3566108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-533399" y="4842163"/>
            <a:ext cx="10363200" cy="554182"/>
          </a:xfrm>
          <a:custGeom>
            <a:avLst/>
            <a:gdLst>
              <a:gd name="connsiteX0" fmla="*/ 0 w 10363200"/>
              <a:gd name="connsiteY0" fmla="*/ 346364 h 554182"/>
              <a:gd name="connsiteX1" fmla="*/ 152400 w 10363200"/>
              <a:gd name="connsiteY1" fmla="*/ 304800 h 554182"/>
              <a:gd name="connsiteX2" fmla="*/ 249382 w 10363200"/>
              <a:gd name="connsiteY2" fmla="*/ 221673 h 554182"/>
              <a:gd name="connsiteX3" fmla="*/ 706582 w 10363200"/>
              <a:gd name="connsiteY3" fmla="*/ 41564 h 554182"/>
              <a:gd name="connsiteX4" fmla="*/ 845127 w 10363200"/>
              <a:gd name="connsiteY4" fmla="*/ 0 h 554182"/>
              <a:gd name="connsiteX5" fmla="*/ 983673 w 10363200"/>
              <a:gd name="connsiteY5" fmla="*/ 13855 h 554182"/>
              <a:gd name="connsiteX6" fmla="*/ 1052945 w 10363200"/>
              <a:gd name="connsiteY6" fmla="*/ 55419 h 554182"/>
              <a:gd name="connsiteX7" fmla="*/ 1136073 w 10363200"/>
              <a:gd name="connsiteY7" fmla="*/ 96982 h 554182"/>
              <a:gd name="connsiteX8" fmla="*/ 1274618 w 10363200"/>
              <a:gd name="connsiteY8" fmla="*/ 235528 h 554182"/>
              <a:gd name="connsiteX9" fmla="*/ 1496291 w 10363200"/>
              <a:gd name="connsiteY9" fmla="*/ 457200 h 554182"/>
              <a:gd name="connsiteX10" fmla="*/ 1537855 w 10363200"/>
              <a:gd name="connsiteY10" fmla="*/ 471055 h 554182"/>
              <a:gd name="connsiteX11" fmla="*/ 1995055 w 10363200"/>
              <a:gd name="connsiteY11" fmla="*/ 415637 h 554182"/>
              <a:gd name="connsiteX12" fmla="*/ 2216727 w 10363200"/>
              <a:gd name="connsiteY12" fmla="*/ 249382 h 554182"/>
              <a:gd name="connsiteX13" fmla="*/ 2286000 w 10363200"/>
              <a:gd name="connsiteY13" fmla="*/ 180110 h 554182"/>
              <a:gd name="connsiteX14" fmla="*/ 2369127 w 10363200"/>
              <a:gd name="connsiteY14" fmla="*/ 124691 h 554182"/>
              <a:gd name="connsiteX15" fmla="*/ 2424545 w 10363200"/>
              <a:gd name="connsiteY15" fmla="*/ 96982 h 554182"/>
              <a:gd name="connsiteX16" fmla="*/ 2604655 w 10363200"/>
              <a:gd name="connsiteY16" fmla="*/ 69273 h 554182"/>
              <a:gd name="connsiteX17" fmla="*/ 2812473 w 10363200"/>
              <a:gd name="connsiteY17" fmla="*/ 110837 h 554182"/>
              <a:gd name="connsiteX18" fmla="*/ 2867891 w 10363200"/>
              <a:gd name="connsiteY18" fmla="*/ 166255 h 554182"/>
              <a:gd name="connsiteX19" fmla="*/ 2964873 w 10363200"/>
              <a:gd name="connsiteY19" fmla="*/ 263237 h 554182"/>
              <a:gd name="connsiteX20" fmla="*/ 3048000 w 10363200"/>
              <a:gd name="connsiteY20" fmla="*/ 277091 h 554182"/>
              <a:gd name="connsiteX21" fmla="*/ 3574473 w 10363200"/>
              <a:gd name="connsiteY21" fmla="*/ 290946 h 554182"/>
              <a:gd name="connsiteX22" fmla="*/ 3796145 w 10363200"/>
              <a:gd name="connsiteY22" fmla="*/ 318655 h 554182"/>
              <a:gd name="connsiteX23" fmla="*/ 3865418 w 10363200"/>
              <a:gd name="connsiteY23" fmla="*/ 332510 h 554182"/>
              <a:gd name="connsiteX24" fmla="*/ 3990109 w 10363200"/>
              <a:gd name="connsiteY24" fmla="*/ 346364 h 554182"/>
              <a:gd name="connsiteX25" fmla="*/ 4128655 w 10363200"/>
              <a:gd name="connsiteY25" fmla="*/ 387928 h 554182"/>
              <a:gd name="connsiteX26" fmla="*/ 4211782 w 10363200"/>
              <a:gd name="connsiteY26" fmla="*/ 401782 h 554182"/>
              <a:gd name="connsiteX27" fmla="*/ 4308764 w 10363200"/>
              <a:gd name="connsiteY27" fmla="*/ 429491 h 554182"/>
              <a:gd name="connsiteX28" fmla="*/ 4419600 w 10363200"/>
              <a:gd name="connsiteY28" fmla="*/ 457200 h 554182"/>
              <a:gd name="connsiteX29" fmla="*/ 4599709 w 10363200"/>
              <a:gd name="connsiteY29" fmla="*/ 512619 h 554182"/>
              <a:gd name="connsiteX30" fmla="*/ 4696691 w 10363200"/>
              <a:gd name="connsiteY30" fmla="*/ 540328 h 554182"/>
              <a:gd name="connsiteX31" fmla="*/ 4973782 w 10363200"/>
              <a:gd name="connsiteY31" fmla="*/ 554182 h 554182"/>
              <a:gd name="connsiteX32" fmla="*/ 5666509 w 10363200"/>
              <a:gd name="connsiteY32" fmla="*/ 540328 h 554182"/>
              <a:gd name="connsiteX33" fmla="*/ 5943600 w 10363200"/>
              <a:gd name="connsiteY33" fmla="*/ 512619 h 554182"/>
              <a:gd name="connsiteX34" fmla="*/ 5985164 w 10363200"/>
              <a:gd name="connsiteY34" fmla="*/ 484910 h 554182"/>
              <a:gd name="connsiteX35" fmla="*/ 6151418 w 10363200"/>
              <a:gd name="connsiteY35" fmla="*/ 332510 h 554182"/>
              <a:gd name="connsiteX36" fmla="*/ 6262255 w 10363200"/>
              <a:gd name="connsiteY36" fmla="*/ 290946 h 554182"/>
              <a:gd name="connsiteX37" fmla="*/ 6483927 w 10363200"/>
              <a:gd name="connsiteY37" fmla="*/ 249382 h 554182"/>
              <a:gd name="connsiteX38" fmla="*/ 6636327 w 10363200"/>
              <a:gd name="connsiteY38" fmla="*/ 263237 h 554182"/>
              <a:gd name="connsiteX39" fmla="*/ 6719455 w 10363200"/>
              <a:gd name="connsiteY39" fmla="*/ 332510 h 554182"/>
              <a:gd name="connsiteX40" fmla="*/ 6774873 w 10363200"/>
              <a:gd name="connsiteY40" fmla="*/ 374073 h 554182"/>
              <a:gd name="connsiteX41" fmla="*/ 6871855 w 10363200"/>
              <a:gd name="connsiteY41" fmla="*/ 443346 h 554182"/>
              <a:gd name="connsiteX42" fmla="*/ 7079673 w 10363200"/>
              <a:gd name="connsiteY42" fmla="*/ 512619 h 554182"/>
              <a:gd name="connsiteX43" fmla="*/ 7370618 w 10363200"/>
              <a:gd name="connsiteY43" fmla="*/ 484910 h 554182"/>
              <a:gd name="connsiteX44" fmla="*/ 7467600 w 10363200"/>
              <a:gd name="connsiteY44" fmla="*/ 429491 h 554182"/>
              <a:gd name="connsiteX45" fmla="*/ 7606145 w 10363200"/>
              <a:gd name="connsiteY45" fmla="*/ 374073 h 554182"/>
              <a:gd name="connsiteX46" fmla="*/ 7786255 w 10363200"/>
              <a:gd name="connsiteY46" fmla="*/ 277091 h 554182"/>
              <a:gd name="connsiteX47" fmla="*/ 7883236 w 10363200"/>
              <a:gd name="connsiteY47" fmla="*/ 249382 h 554182"/>
              <a:gd name="connsiteX48" fmla="*/ 8021782 w 10363200"/>
              <a:gd name="connsiteY48" fmla="*/ 263237 h 554182"/>
              <a:gd name="connsiteX49" fmla="*/ 8174182 w 10363200"/>
              <a:gd name="connsiteY49" fmla="*/ 332510 h 554182"/>
              <a:gd name="connsiteX50" fmla="*/ 8215745 w 10363200"/>
              <a:gd name="connsiteY50" fmla="*/ 346364 h 554182"/>
              <a:gd name="connsiteX51" fmla="*/ 8285018 w 10363200"/>
              <a:gd name="connsiteY51" fmla="*/ 374073 h 554182"/>
              <a:gd name="connsiteX52" fmla="*/ 8368145 w 10363200"/>
              <a:gd name="connsiteY52" fmla="*/ 401782 h 554182"/>
              <a:gd name="connsiteX53" fmla="*/ 9116291 w 10363200"/>
              <a:gd name="connsiteY53" fmla="*/ 429491 h 554182"/>
              <a:gd name="connsiteX54" fmla="*/ 9795164 w 10363200"/>
              <a:gd name="connsiteY54" fmla="*/ 471055 h 554182"/>
              <a:gd name="connsiteX55" fmla="*/ 10363200 w 10363200"/>
              <a:gd name="connsiteY55" fmla="*/ 471055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363200" h="554182">
                <a:moveTo>
                  <a:pt x="0" y="346364"/>
                </a:moveTo>
                <a:cubicBezTo>
                  <a:pt x="50218" y="337995"/>
                  <a:pt x="107898" y="334468"/>
                  <a:pt x="152400" y="304800"/>
                </a:cubicBezTo>
                <a:cubicBezTo>
                  <a:pt x="187827" y="281182"/>
                  <a:pt x="211814" y="241709"/>
                  <a:pt x="249382" y="221673"/>
                </a:cubicBezTo>
                <a:cubicBezTo>
                  <a:pt x="484237" y="96417"/>
                  <a:pt x="510389" y="102875"/>
                  <a:pt x="706582" y="41564"/>
                </a:cubicBezTo>
                <a:cubicBezTo>
                  <a:pt x="841507" y="-600"/>
                  <a:pt x="739382" y="26437"/>
                  <a:pt x="845127" y="0"/>
                </a:cubicBezTo>
                <a:cubicBezTo>
                  <a:pt x="891309" y="4618"/>
                  <a:pt x="938828" y="1896"/>
                  <a:pt x="983673" y="13855"/>
                </a:cubicBezTo>
                <a:cubicBezTo>
                  <a:pt x="1009692" y="20794"/>
                  <a:pt x="1029305" y="42524"/>
                  <a:pt x="1052945" y="55419"/>
                </a:cubicBezTo>
                <a:cubicBezTo>
                  <a:pt x="1080142" y="70254"/>
                  <a:pt x="1108364" y="83128"/>
                  <a:pt x="1136073" y="96982"/>
                </a:cubicBezTo>
                <a:cubicBezTo>
                  <a:pt x="1182255" y="143164"/>
                  <a:pt x="1234521" y="183975"/>
                  <a:pt x="1274618" y="235528"/>
                </a:cubicBezTo>
                <a:cubicBezTo>
                  <a:pt x="1326343" y="302032"/>
                  <a:pt x="1407620" y="427642"/>
                  <a:pt x="1496291" y="457200"/>
                </a:cubicBezTo>
                <a:lnTo>
                  <a:pt x="1537855" y="471055"/>
                </a:lnTo>
                <a:cubicBezTo>
                  <a:pt x="1713724" y="463408"/>
                  <a:pt x="1841272" y="483985"/>
                  <a:pt x="1995055" y="415637"/>
                </a:cubicBezTo>
                <a:cubicBezTo>
                  <a:pt x="2077202" y="379127"/>
                  <a:pt x="2152337" y="308819"/>
                  <a:pt x="2216727" y="249382"/>
                </a:cubicBezTo>
                <a:cubicBezTo>
                  <a:pt x="2240722" y="227233"/>
                  <a:pt x="2260726" y="200789"/>
                  <a:pt x="2286000" y="180110"/>
                </a:cubicBezTo>
                <a:cubicBezTo>
                  <a:pt x="2311775" y="159022"/>
                  <a:pt x="2340571" y="141825"/>
                  <a:pt x="2369127" y="124691"/>
                </a:cubicBezTo>
                <a:cubicBezTo>
                  <a:pt x="2386837" y="114065"/>
                  <a:pt x="2404952" y="103513"/>
                  <a:pt x="2424545" y="96982"/>
                </a:cubicBezTo>
                <a:cubicBezTo>
                  <a:pt x="2462622" y="84290"/>
                  <a:pt x="2577504" y="72667"/>
                  <a:pt x="2604655" y="69273"/>
                </a:cubicBezTo>
                <a:cubicBezTo>
                  <a:pt x="2673928" y="83128"/>
                  <a:pt x="2746184" y="86415"/>
                  <a:pt x="2812473" y="110837"/>
                </a:cubicBezTo>
                <a:cubicBezTo>
                  <a:pt x="2836987" y="119868"/>
                  <a:pt x="2850688" y="146595"/>
                  <a:pt x="2867891" y="166255"/>
                </a:cubicBezTo>
                <a:cubicBezTo>
                  <a:pt x="2902704" y="206041"/>
                  <a:pt x="2911588" y="241923"/>
                  <a:pt x="2964873" y="263237"/>
                </a:cubicBezTo>
                <a:cubicBezTo>
                  <a:pt x="2990955" y="273670"/>
                  <a:pt x="3019938" y="275815"/>
                  <a:pt x="3048000" y="277091"/>
                </a:cubicBezTo>
                <a:cubicBezTo>
                  <a:pt x="3223371" y="285062"/>
                  <a:pt x="3398982" y="286328"/>
                  <a:pt x="3574473" y="290946"/>
                </a:cubicBezTo>
                <a:cubicBezTo>
                  <a:pt x="3730670" y="322184"/>
                  <a:pt x="3540349" y="286679"/>
                  <a:pt x="3796145" y="318655"/>
                </a:cubicBezTo>
                <a:cubicBezTo>
                  <a:pt x="3819511" y="321576"/>
                  <a:pt x="3842106" y="329180"/>
                  <a:pt x="3865418" y="332510"/>
                </a:cubicBezTo>
                <a:cubicBezTo>
                  <a:pt x="3906817" y="338424"/>
                  <a:pt x="3948545" y="341746"/>
                  <a:pt x="3990109" y="346364"/>
                </a:cubicBezTo>
                <a:cubicBezTo>
                  <a:pt x="4043118" y="364034"/>
                  <a:pt x="4076312" y="377459"/>
                  <a:pt x="4128655" y="387928"/>
                </a:cubicBezTo>
                <a:cubicBezTo>
                  <a:pt x="4156201" y="393437"/>
                  <a:pt x="4184410" y="395466"/>
                  <a:pt x="4211782" y="401782"/>
                </a:cubicBezTo>
                <a:cubicBezTo>
                  <a:pt x="4244542" y="409342"/>
                  <a:pt x="4276278" y="420828"/>
                  <a:pt x="4308764" y="429491"/>
                </a:cubicBezTo>
                <a:cubicBezTo>
                  <a:pt x="4345561" y="439303"/>
                  <a:pt x="4383472" y="445157"/>
                  <a:pt x="4419600" y="457200"/>
                </a:cubicBezTo>
                <a:cubicBezTo>
                  <a:pt x="4748625" y="566876"/>
                  <a:pt x="4317178" y="447419"/>
                  <a:pt x="4599709" y="512619"/>
                </a:cubicBezTo>
                <a:cubicBezTo>
                  <a:pt x="4632469" y="520179"/>
                  <a:pt x="4663276" y="536615"/>
                  <a:pt x="4696691" y="540328"/>
                </a:cubicBezTo>
                <a:cubicBezTo>
                  <a:pt x="4788604" y="550540"/>
                  <a:pt x="4881418" y="549564"/>
                  <a:pt x="4973782" y="554182"/>
                </a:cubicBezTo>
                <a:lnTo>
                  <a:pt x="5666509" y="540328"/>
                </a:lnTo>
                <a:cubicBezTo>
                  <a:pt x="5871911" y="534104"/>
                  <a:pt x="5825430" y="542161"/>
                  <a:pt x="5943600" y="512619"/>
                </a:cubicBezTo>
                <a:cubicBezTo>
                  <a:pt x="5957455" y="503383"/>
                  <a:pt x="5972719" y="495972"/>
                  <a:pt x="5985164" y="484910"/>
                </a:cubicBezTo>
                <a:cubicBezTo>
                  <a:pt x="6030331" y="444761"/>
                  <a:pt x="6096602" y="363833"/>
                  <a:pt x="6151418" y="332510"/>
                </a:cubicBezTo>
                <a:cubicBezTo>
                  <a:pt x="6185677" y="312933"/>
                  <a:pt x="6224400" y="302080"/>
                  <a:pt x="6262255" y="290946"/>
                </a:cubicBezTo>
                <a:cubicBezTo>
                  <a:pt x="6344403" y="266785"/>
                  <a:pt x="6401874" y="261104"/>
                  <a:pt x="6483927" y="249382"/>
                </a:cubicBezTo>
                <a:cubicBezTo>
                  <a:pt x="6534727" y="254000"/>
                  <a:pt x="6586308" y="253233"/>
                  <a:pt x="6636327" y="263237"/>
                </a:cubicBezTo>
                <a:cubicBezTo>
                  <a:pt x="6710632" y="278098"/>
                  <a:pt x="6677068" y="290124"/>
                  <a:pt x="6719455" y="332510"/>
                </a:cubicBezTo>
                <a:cubicBezTo>
                  <a:pt x="6735783" y="348838"/>
                  <a:pt x="6756400" y="360219"/>
                  <a:pt x="6774873" y="374073"/>
                </a:cubicBezTo>
                <a:cubicBezTo>
                  <a:pt x="6825022" y="449297"/>
                  <a:pt x="6774210" y="390085"/>
                  <a:pt x="6871855" y="443346"/>
                </a:cubicBezTo>
                <a:cubicBezTo>
                  <a:pt x="7022688" y="525618"/>
                  <a:pt x="6880557" y="490494"/>
                  <a:pt x="7079673" y="512619"/>
                </a:cubicBezTo>
                <a:cubicBezTo>
                  <a:pt x="7176655" y="503383"/>
                  <a:pt x="7275360" y="505323"/>
                  <a:pt x="7370618" y="484910"/>
                </a:cubicBezTo>
                <a:cubicBezTo>
                  <a:pt x="7407025" y="477108"/>
                  <a:pt x="7433911" y="445345"/>
                  <a:pt x="7467600" y="429491"/>
                </a:cubicBezTo>
                <a:cubicBezTo>
                  <a:pt x="7512605" y="408312"/>
                  <a:pt x="7561140" y="395252"/>
                  <a:pt x="7606145" y="374073"/>
                </a:cubicBezTo>
                <a:cubicBezTo>
                  <a:pt x="7910472" y="230861"/>
                  <a:pt x="7519683" y="395567"/>
                  <a:pt x="7786255" y="277091"/>
                </a:cubicBezTo>
                <a:cubicBezTo>
                  <a:pt x="7811806" y="265735"/>
                  <a:pt x="7858081" y="255671"/>
                  <a:pt x="7883236" y="249382"/>
                </a:cubicBezTo>
                <a:cubicBezTo>
                  <a:pt x="7929418" y="254000"/>
                  <a:pt x="7976271" y="254135"/>
                  <a:pt x="8021782" y="263237"/>
                </a:cubicBezTo>
                <a:cubicBezTo>
                  <a:pt x="8058835" y="270648"/>
                  <a:pt x="8144777" y="319441"/>
                  <a:pt x="8174182" y="332510"/>
                </a:cubicBezTo>
                <a:cubicBezTo>
                  <a:pt x="8187527" y="338441"/>
                  <a:pt x="8202071" y="341236"/>
                  <a:pt x="8215745" y="346364"/>
                </a:cubicBezTo>
                <a:cubicBezTo>
                  <a:pt x="8239031" y="355096"/>
                  <a:pt x="8261646" y="365574"/>
                  <a:pt x="8285018" y="374073"/>
                </a:cubicBezTo>
                <a:cubicBezTo>
                  <a:pt x="8312467" y="384055"/>
                  <a:pt x="8339116" y="398556"/>
                  <a:pt x="8368145" y="401782"/>
                </a:cubicBezTo>
                <a:cubicBezTo>
                  <a:pt x="8699434" y="438593"/>
                  <a:pt x="8451027" y="414708"/>
                  <a:pt x="9116291" y="429491"/>
                </a:cubicBezTo>
                <a:cubicBezTo>
                  <a:pt x="9346673" y="450436"/>
                  <a:pt x="9552031" y="471055"/>
                  <a:pt x="9795164" y="471055"/>
                </a:cubicBezTo>
                <a:lnTo>
                  <a:pt x="10363200" y="471055"/>
                </a:ln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-422564" y="5963307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-284019" y="5548745"/>
            <a:ext cx="10792691" cy="654093"/>
          </a:xfrm>
          <a:custGeom>
            <a:avLst/>
            <a:gdLst>
              <a:gd name="connsiteX0" fmla="*/ 0 w 10792691"/>
              <a:gd name="connsiteY0" fmla="*/ 110836 h 654093"/>
              <a:gd name="connsiteX1" fmla="*/ 166254 w 10792691"/>
              <a:gd name="connsiteY1" fmla="*/ 55418 h 654093"/>
              <a:gd name="connsiteX2" fmla="*/ 401782 w 10792691"/>
              <a:gd name="connsiteY2" fmla="*/ 13855 h 654093"/>
              <a:gd name="connsiteX3" fmla="*/ 762000 w 10792691"/>
              <a:gd name="connsiteY3" fmla="*/ 27709 h 654093"/>
              <a:gd name="connsiteX4" fmla="*/ 1066800 w 10792691"/>
              <a:gd name="connsiteY4" fmla="*/ 124691 h 654093"/>
              <a:gd name="connsiteX5" fmla="*/ 1136073 w 10792691"/>
              <a:gd name="connsiteY5" fmla="*/ 166255 h 654093"/>
              <a:gd name="connsiteX6" fmla="*/ 1316182 w 10792691"/>
              <a:gd name="connsiteY6" fmla="*/ 249382 h 654093"/>
              <a:gd name="connsiteX7" fmla="*/ 1745673 w 10792691"/>
              <a:gd name="connsiteY7" fmla="*/ 235527 h 654093"/>
              <a:gd name="connsiteX8" fmla="*/ 1939636 w 10792691"/>
              <a:gd name="connsiteY8" fmla="*/ 152400 h 654093"/>
              <a:gd name="connsiteX9" fmla="*/ 2022764 w 10792691"/>
              <a:gd name="connsiteY9" fmla="*/ 124691 h 654093"/>
              <a:gd name="connsiteX10" fmla="*/ 2133600 w 10792691"/>
              <a:gd name="connsiteY10" fmla="*/ 83127 h 654093"/>
              <a:gd name="connsiteX11" fmla="*/ 2272145 w 10792691"/>
              <a:gd name="connsiteY11" fmla="*/ 41564 h 654093"/>
              <a:gd name="connsiteX12" fmla="*/ 2382982 w 10792691"/>
              <a:gd name="connsiteY12" fmla="*/ 13855 h 654093"/>
              <a:gd name="connsiteX13" fmla="*/ 2576945 w 10792691"/>
              <a:gd name="connsiteY13" fmla="*/ 0 h 654093"/>
              <a:gd name="connsiteX14" fmla="*/ 2826327 w 10792691"/>
              <a:gd name="connsiteY14" fmla="*/ 27709 h 654093"/>
              <a:gd name="connsiteX15" fmla="*/ 2881745 w 10792691"/>
              <a:gd name="connsiteY15" fmla="*/ 41564 h 654093"/>
              <a:gd name="connsiteX16" fmla="*/ 2978727 w 10792691"/>
              <a:gd name="connsiteY16" fmla="*/ 69273 h 654093"/>
              <a:gd name="connsiteX17" fmla="*/ 3144982 w 10792691"/>
              <a:gd name="connsiteY17" fmla="*/ 124691 h 654093"/>
              <a:gd name="connsiteX18" fmla="*/ 3255818 w 10792691"/>
              <a:gd name="connsiteY18" fmla="*/ 152400 h 654093"/>
              <a:gd name="connsiteX19" fmla="*/ 3338945 w 10792691"/>
              <a:gd name="connsiteY19" fmla="*/ 180109 h 654093"/>
              <a:gd name="connsiteX20" fmla="*/ 3463636 w 10792691"/>
              <a:gd name="connsiteY20" fmla="*/ 152400 h 654093"/>
              <a:gd name="connsiteX21" fmla="*/ 3519054 w 10792691"/>
              <a:gd name="connsiteY21" fmla="*/ 138546 h 654093"/>
              <a:gd name="connsiteX22" fmla="*/ 3560618 w 10792691"/>
              <a:gd name="connsiteY22" fmla="*/ 110836 h 654093"/>
              <a:gd name="connsiteX23" fmla="*/ 3616036 w 10792691"/>
              <a:gd name="connsiteY23" fmla="*/ 96982 h 654093"/>
              <a:gd name="connsiteX24" fmla="*/ 3657600 w 10792691"/>
              <a:gd name="connsiteY24" fmla="*/ 83127 h 654093"/>
              <a:gd name="connsiteX25" fmla="*/ 3837709 w 10792691"/>
              <a:gd name="connsiteY25" fmla="*/ 110836 h 654093"/>
              <a:gd name="connsiteX26" fmla="*/ 3934691 w 10792691"/>
              <a:gd name="connsiteY26" fmla="*/ 138546 h 654093"/>
              <a:gd name="connsiteX27" fmla="*/ 4073236 w 10792691"/>
              <a:gd name="connsiteY27" fmla="*/ 166255 h 654093"/>
              <a:gd name="connsiteX28" fmla="*/ 4308764 w 10792691"/>
              <a:gd name="connsiteY28" fmla="*/ 124691 h 654093"/>
              <a:gd name="connsiteX29" fmla="*/ 4391891 w 10792691"/>
              <a:gd name="connsiteY29" fmla="*/ 96982 h 654093"/>
              <a:gd name="connsiteX30" fmla="*/ 4475018 w 10792691"/>
              <a:gd name="connsiteY30" fmla="*/ 83127 h 654093"/>
              <a:gd name="connsiteX31" fmla="*/ 4544291 w 10792691"/>
              <a:gd name="connsiteY31" fmla="*/ 69273 h 654093"/>
              <a:gd name="connsiteX32" fmla="*/ 5334000 w 10792691"/>
              <a:gd name="connsiteY32" fmla="*/ 83127 h 654093"/>
              <a:gd name="connsiteX33" fmla="*/ 5458691 w 10792691"/>
              <a:gd name="connsiteY33" fmla="*/ 138546 h 654093"/>
              <a:gd name="connsiteX34" fmla="*/ 5541818 w 10792691"/>
              <a:gd name="connsiteY34" fmla="*/ 152400 h 654093"/>
              <a:gd name="connsiteX35" fmla="*/ 5611091 w 10792691"/>
              <a:gd name="connsiteY35" fmla="*/ 193964 h 654093"/>
              <a:gd name="connsiteX36" fmla="*/ 5680364 w 10792691"/>
              <a:gd name="connsiteY36" fmla="*/ 263236 h 654093"/>
              <a:gd name="connsiteX37" fmla="*/ 5721927 w 10792691"/>
              <a:gd name="connsiteY37" fmla="*/ 318655 h 654093"/>
              <a:gd name="connsiteX38" fmla="*/ 5860473 w 10792691"/>
              <a:gd name="connsiteY38" fmla="*/ 387927 h 654093"/>
              <a:gd name="connsiteX39" fmla="*/ 6179127 w 10792691"/>
              <a:gd name="connsiteY39" fmla="*/ 235527 h 654093"/>
              <a:gd name="connsiteX40" fmla="*/ 6303818 w 10792691"/>
              <a:gd name="connsiteY40" fmla="*/ 138546 h 654093"/>
              <a:gd name="connsiteX41" fmla="*/ 6386945 w 10792691"/>
              <a:gd name="connsiteY41" fmla="*/ 110836 h 654093"/>
              <a:gd name="connsiteX42" fmla="*/ 6622473 w 10792691"/>
              <a:gd name="connsiteY42" fmla="*/ 138546 h 654093"/>
              <a:gd name="connsiteX43" fmla="*/ 6733309 w 10792691"/>
              <a:gd name="connsiteY43" fmla="*/ 207818 h 654093"/>
              <a:gd name="connsiteX44" fmla="*/ 6858000 w 10792691"/>
              <a:gd name="connsiteY44" fmla="*/ 277091 h 654093"/>
              <a:gd name="connsiteX45" fmla="*/ 7051964 w 10792691"/>
              <a:gd name="connsiteY45" fmla="*/ 443346 h 654093"/>
              <a:gd name="connsiteX46" fmla="*/ 7273636 w 10792691"/>
              <a:gd name="connsiteY46" fmla="*/ 568036 h 654093"/>
              <a:gd name="connsiteX47" fmla="*/ 7356764 w 10792691"/>
              <a:gd name="connsiteY47" fmla="*/ 595746 h 654093"/>
              <a:gd name="connsiteX48" fmla="*/ 7730836 w 10792691"/>
              <a:gd name="connsiteY48" fmla="*/ 581891 h 654093"/>
              <a:gd name="connsiteX49" fmla="*/ 7786254 w 10792691"/>
              <a:gd name="connsiteY49" fmla="*/ 568036 h 654093"/>
              <a:gd name="connsiteX50" fmla="*/ 7869382 w 10792691"/>
              <a:gd name="connsiteY50" fmla="*/ 512618 h 654093"/>
              <a:gd name="connsiteX51" fmla="*/ 7966364 w 10792691"/>
              <a:gd name="connsiteY51" fmla="*/ 471055 h 654093"/>
              <a:gd name="connsiteX52" fmla="*/ 8021782 w 10792691"/>
              <a:gd name="connsiteY52" fmla="*/ 443346 h 654093"/>
              <a:gd name="connsiteX53" fmla="*/ 8146473 w 10792691"/>
              <a:gd name="connsiteY53" fmla="*/ 401782 h 654093"/>
              <a:gd name="connsiteX54" fmla="*/ 8285018 w 10792691"/>
              <a:gd name="connsiteY54" fmla="*/ 429491 h 654093"/>
              <a:gd name="connsiteX55" fmla="*/ 8298873 w 10792691"/>
              <a:gd name="connsiteY55" fmla="*/ 471055 h 654093"/>
              <a:gd name="connsiteX56" fmla="*/ 8326582 w 10792691"/>
              <a:gd name="connsiteY56" fmla="*/ 512618 h 654093"/>
              <a:gd name="connsiteX57" fmla="*/ 8340436 w 10792691"/>
              <a:gd name="connsiteY57" fmla="*/ 554182 h 654093"/>
              <a:gd name="connsiteX58" fmla="*/ 8465127 w 10792691"/>
              <a:gd name="connsiteY58" fmla="*/ 623455 h 654093"/>
              <a:gd name="connsiteX59" fmla="*/ 8769927 w 10792691"/>
              <a:gd name="connsiteY59" fmla="*/ 595746 h 654093"/>
              <a:gd name="connsiteX60" fmla="*/ 8839200 w 10792691"/>
              <a:gd name="connsiteY60" fmla="*/ 540327 h 654093"/>
              <a:gd name="connsiteX61" fmla="*/ 9047018 w 10792691"/>
              <a:gd name="connsiteY61" fmla="*/ 415636 h 654093"/>
              <a:gd name="connsiteX62" fmla="*/ 9185564 w 10792691"/>
              <a:gd name="connsiteY62" fmla="*/ 346364 h 654093"/>
              <a:gd name="connsiteX63" fmla="*/ 9379527 w 10792691"/>
              <a:gd name="connsiteY63" fmla="*/ 304800 h 654093"/>
              <a:gd name="connsiteX64" fmla="*/ 9587345 w 10792691"/>
              <a:gd name="connsiteY64" fmla="*/ 318655 h 654093"/>
              <a:gd name="connsiteX65" fmla="*/ 9670473 w 10792691"/>
              <a:gd name="connsiteY65" fmla="*/ 332509 h 654093"/>
              <a:gd name="connsiteX66" fmla="*/ 9809018 w 10792691"/>
              <a:gd name="connsiteY66" fmla="*/ 401782 h 654093"/>
              <a:gd name="connsiteX67" fmla="*/ 10086109 w 10792691"/>
              <a:gd name="connsiteY67" fmla="*/ 484909 h 654093"/>
              <a:gd name="connsiteX68" fmla="*/ 10196945 w 10792691"/>
              <a:gd name="connsiteY68" fmla="*/ 540327 h 654093"/>
              <a:gd name="connsiteX69" fmla="*/ 10293927 w 10792691"/>
              <a:gd name="connsiteY69" fmla="*/ 581891 h 654093"/>
              <a:gd name="connsiteX70" fmla="*/ 10432473 w 10792691"/>
              <a:gd name="connsiteY70" fmla="*/ 637309 h 654093"/>
              <a:gd name="connsiteX71" fmla="*/ 10792691 w 10792691"/>
              <a:gd name="connsiteY71" fmla="*/ 651164 h 65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0792691" h="654093">
                <a:moveTo>
                  <a:pt x="0" y="110836"/>
                </a:moveTo>
                <a:cubicBezTo>
                  <a:pt x="116155" y="41144"/>
                  <a:pt x="19719" y="86819"/>
                  <a:pt x="166254" y="55418"/>
                </a:cubicBezTo>
                <a:cubicBezTo>
                  <a:pt x="396358" y="6110"/>
                  <a:pt x="107618" y="43270"/>
                  <a:pt x="401782" y="13855"/>
                </a:cubicBezTo>
                <a:cubicBezTo>
                  <a:pt x="521855" y="18473"/>
                  <a:pt x="642992" y="11103"/>
                  <a:pt x="762000" y="27709"/>
                </a:cubicBezTo>
                <a:cubicBezTo>
                  <a:pt x="777550" y="29879"/>
                  <a:pt x="995648" y="89115"/>
                  <a:pt x="1066800" y="124691"/>
                </a:cubicBezTo>
                <a:cubicBezTo>
                  <a:pt x="1090886" y="136734"/>
                  <a:pt x="1112363" y="153488"/>
                  <a:pt x="1136073" y="166255"/>
                </a:cubicBezTo>
                <a:cubicBezTo>
                  <a:pt x="1232186" y="218008"/>
                  <a:pt x="1230814" y="215235"/>
                  <a:pt x="1316182" y="249382"/>
                </a:cubicBezTo>
                <a:lnTo>
                  <a:pt x="1745673" y="235527"/>
                </a:lnTo>
                <a:cubicBezTo>
                  <a:pt x="1815179" y="224715"/>
                  <a:pt x="1872904" y="174644"/>
                  <a:pt x="1939636" y="152400"/>
                </a:cubicBezTo>
                <a:cubicBezTo>
                  <a:pt x="1967345" y="143164"/>
                  <a:pt x="1995257" y="134515"/>
                  <a:pt x="2022764" y="124691"/>
                </a:cubicBezTo>
                <a:cubicBezTo>
                  <a:pt x="2059923" y="111420"/>
                  <a:pt x="2096167" y="95605"/>
                  <a:pt x="2133600" y="83127"/>
                </a:cubicBezTo>
                <a:cubicBezTo>
                  <a:pt x="2179341" y="67880"/>
                  <a:pt x="2225689" y="54468"/>
                  <a:pt x="2272145" y="41564"/>
                </a:cubicBezTo>
                <a:cubicBezTo>
                  <a:pt x="2308838" y="31372"/>
                  <a:pt x="2345249" y="19001"/>
                  <a:pt x="2382982" y="13855"/>
                </a:cubicBezTo>
                <a:cubicBezTo>
                  <a:pt x="2447207" y="5097"/>
                  <a:pt x="2512291" y="4618"/>
                  <a:pt x="2576945" y="0"/>
                </a:cubicBezTo>
                <a:cubicBezTo>
                  <a:pt x="2660072" y="9236"/>
                  <a:pt x="2743455" y="16408"/>
                  <a:pt x="2826327" y="27709"/>
                </a:cubicBezTo>
                <a:cubicBezTo>
                  <a:pt x="2845194" y="30282"/>
                  <a:pt x="2863375" y="36554"/>
                  <a:pt x="2881745" y="41564"/>
                </a:cubicBezTo>
                <a:cubicBezTo>
                  <a:pt x="2914181" y="50410"/>
                  <a:pt x="2946667" y="59149"/>
                  <a:pt x="2978727" y="69273"/>
                </a:cubicBezTo>
                <a:cubicBezTo>
                  <a:pt x="3034432" y="86864"/>
                  <a:pt x="3088310" y="110523"/>
                  <a:pt x="3144982" y="124691"/>
                </a:cubicBezTo>
                <a:cubicBezTo>
                  <a:pt x="3181927" y="133927"/>
                  <a:pt x="3219690" y="140357"/>
                  <a:pt x="3255818" y="152400"/>
                </a:cubicBezTo>
                <a:lnTo>
                  <a:pt x="3338945" y="180109"/>
                </a:lnTo>
                <a:lnTo>
                  <a:pt x="3463636" y="152400"/>
                </a:lnTo>
                <a:cubicBezTo>
                  <a:pt x="3482190" y="148118"/>
                  <a:pt x="3501552" y="146047"/>
                  <a:pt x="3519054" y="138546"/>
                </a:cubicBezTo>
                <a:cubicBezTo>
                  <a:pt x="3534359" y="131987"/>
                  <a:pt x="3545313" y="117395"/>
                  <a:pt x="3560618" y="110836"/>
                </a:cubicBezTo>
                <a:cubicBezTo>
                  <a:pt x="3578120" y="103335"/>
                  <a:pt x="3597727" y="102213"/>
                  <a:pt x="3616036" y="96982"/>
                </a:cubicBezTo>
                <a:cubicBezTo>
                  <a:pt x="3630078" y="92970"/>
                  <a:pt x="3643745" y="87745"/>
                  <a:pt x="3657600" y="83127"/>
                </a:cubicBezTo>
                <a:cubicBezTo>
                  <a:pt x="3717636" y="92363"/>
                  <a:pt x="3778146" y="98923"/>
                  <a:pt x="3837709" y="110836"/>
                </a:cubicBezTo>
                <a:cubicBezTo>
                  <a:pt x="3870677" y="117430"/>
                  <a:pt x="3902255" y="129700"/>
                  <a:pt x="3934691" y="138546"/>
                </a:cubicBezTo>
                <a:cubicBezTo>
                  <a:pt x="3999637" y="156259"/>
                  <a:pt x="3997476" y="153628"/>
                  <a:pt x="4073236" y="166255"/>
                </a:cubicBezTo>
                <a:cubicBezTo>
                  <a:pt x="4151745" y="152400"/>
                  <a:pt x="4230861" y="141626"/>
                  <a:pt x="4308764" y="124691"/>
                </a:cubicBezTo>
                <a:cubicBezTo>
                  <a:pt x="4337305" y="118486"/>
                  <a:pt x="4363555" y="104066"/>
                  <a:pt x="4391891" y="96982"/>
                </a:cubicBezTo>
                <a:cubicBezTo>
                  <a:pt x="4419143" y="90169"/>
                  <a:pt x="4447380" y="88152"/>
                  <a:pt x="4475018" y="83127"/>
                </a:cubicBezTo>
                <a:cubicBezTo>
                  <a:pt x="4498186" y="78915"/>
                  <a:pt x="4521200" y="73891"/>
                  <a:pt x="4544291" y="69273"/>
                </a:cubicBezTo>
                <a:lnTo>
                  <a:pt x="5334000" y="83127"/>
                </a:lnTo>
                <a:cubicBezTo>
                  <a:pt x="5456063" y="87065"/>
                  <a:pt x="5354872" y="97018"/>
                  <a:pt x="5458691" y="138546"/>
                </a:cubicBezTo>
                <a:cubicBezTo>
                  <a:pt x="5484773" y="148979"/>
                  <a:pt x="5514109" y="147782"/>
                  <a:pt x="5541818" y="152400"/>
                </a:cubicBezTo>
                <a:cubicBezTo>
                  <a:pt x="5564909" y="166255"/>
                  <a:pt x="5590063" y="177142"/>
                  <a:pt x="5611091" y="193964"/>
                </a:cubicBezTo>
                <a:cubicBezTo>
                  <a:pt x="5636591" y="214364"/>
                  <a:pt x="5658669" y="238829"/>
                  <a:pt x="5680364" y="263236"/>
                </a:cubicBezTo>
                <a:cubicBezTo>
                  <a:pt x="5695705" y="280494"/>
                  <a:pt x="5704669" y="303314"/>
                  <a:pt x="5721927" y="318655"/>
                </a:cubicBezTo>
                <a:cubicBezTo>
                  <a:pt x="5786473" y="376030"/>
                  <a:pt x="5792430" y="370917"/>
                  <a:pt x="5860473" y="387927"/>
                </a:cubicBezTo>
                <a:cubicBezTo>
                  <a:pt x="6024046" y="322498"/>
                  <a:pt x="6054482" y="324559"/>
                  <a:pt x="6179127" y="235527"/>
                </a:cubicBezTo>
                <a:cubicBezTo>
                  <a:pt x="6189685" y="227986"/>
                  <a:pt x="6271650" y="152843"/>
                  <a:pt x="6303818" y="138546"/>
                </a:cubicBezTo>
                <a:cubicBezTo>
                  <a:pt x="6330509" y="126683"/>
                  <a:pt x="6386945" y="110836"/>
                  <a:pt x="6386945" y="110836"/>
                </a:cubicBezTo>
                <a:cubicBezTo>
                  <a:pt x="6465454" y="120073"/>
                  <a:pt x="6546350" y="117232"/>
                  <a:pt x="6622473" y="138546"/>
                </a:cubicBezTo>
                <a:cubicBezTo>
                  <a:pt x="6664427" y="150293"/>
                  <a:pt x="6695757" y="185728"/>
                  <a:pt x="6733309" y="207818"/>
                </a:cubicBezTo>
                <a:cubicBezTo>
                  <a:pt x="6774292" y="231925"/>
                  <a:pt x="6819764" y="248829"/>
                  <a:pt x="6858000" y="277091"/>
                </a:cubicBezTo>
                <a:cubicBezTo>
                  <a:pt x="6926480" y="327707"/>
                  <a:pt x="6981111" y="396110"/>
                  <a:pt x="7051964" y="443346"/>
                </a:cubicBezTo>
                <a:cubicBezTo>
                  <a:pt x="7123769" y="491216"/>
                  <a:pt x="7189466" y="539979"/>
                  <a:pt x="7273636" y="568036"/>
                </a:cubicBezTo>
                <a:lnTo>
                  <a:pt x="7356764" y="595746"/>
                </a:lnTo>
                <a:cubicBezTo>
                  <a:pt x="7481455" y="591128"/>
                  <a:pt x="7606319" y="589925"/>
                  <a:pt x="7730836" y="581891"/>
                </a:cubicBezTo>
                <a:cubicBezTo>
                  <a:pt x="7749838" y="580665"/>
                  <a:pt x="7769223" y="576551"/>
                  <a:pt x="7786254" y="568036"/>
                </a:cubicBezTo>
                <a:cubicBezTo>
                  <a:pt x="7816041" y="553143"/>
                  <a:pt x="7838772" y="525736"/>
                  <a:pt x="7869382" y="512618"/>
                </a:cubicBezTo>
                <a:cubicBezTo>
                  <a:pt x="7901709" y="498764"/>
                  <a:pt x="7934345" y="485609"/>
                  <a:pt x="7966364" y="471055"/>
                </a:cubicBezTo>
                <a:cubicBezTo>
                  <a:pt x="7985166" y="462509"/>
                  <a:pt x="8002506" y="450760"/>
                  <a:pt x="8021782" y="443346"/>
                </a:cubicBezTo>
                <a:cubicBezTo>
                  <a:pt x="8062674" y="427618"/>
                  <a:pt x="8146473" y="401782"/>
                  <a:pt x="8146473" y="401782"/>
                </a:cubicBezTo>
                <a:cubicBezTo>
                  <a:pt x="8192655" y="411018"/>
                  <a:pt x="8242143" y="410002"/>
                  <a:pt x="8285018" y="429491"/>
                </a:cubicBezTo>
                <a:cubicBezTo>
                  <a:pt x="8298313" y="435534"/>
                  <a:pt x="8292342" y="457993"/>
                  <a:pt x="8298873" y="471055"/>
                </a:cubicBezTo>
                <a:cubicBezTo>
                  <a:pt x="8306320" y="485948"/>
                  <a:pt x="8317346" y="498764"/>
                  <a:pt x="8326582" y="512618"/>
                </a:cubicBezTo>
                <a:cubicBezTo>
                  <a:pt x="8331200" y="526473"/>
                  <a:pt x="8330109" y="543855"/>
                  <a:pt x="8340436" y="554182"/>
                </a:cubicBezTo>
                <a:cubicBezTo>
                  <a:pt x="8388073" y="601819"/>
                  <a:pt x="8412863" y="606033"/>
                  <a:pt x="8465127" y="623455"/>
                </a:cubicBezTo>
                <a:cubicBezTo>
                  <a:pt x="8566727" y="614219"/>
                  <a:pt x="8670337" y="617877"/>
                  <a:pt x="8769927" y="595746"/>
                </a:cubicBezTo>
                <a:cubicBezTo>
                  <a:pt x="8798794" y="589331"/>
                  <a:pt x="8814406" y="556443"/>
                  <a:pt x="8839200" y="540327"/>
                </a:cubicBezTo>
                <a:cubicBezTo>
                  <a:pt x="8906934" y="496300"/>
                  <a:pt x="8974761" y="451764"/>
                  <a:pt x="9047018" y="415636"/>
                </a:cubicBezTo>
                <a:cubicBezTo>
                  <a:pt x="9093200" y="392545"/>
                  <a:pt x="9136581" y="362692"/>
                  <a:pt x="9185564" y="346364"/>
                </a:cubicBezTo>
                <a:cubicBezTo>
                  <a:pt x="9248293" y="325454"/>
                  <a:pt x="9379527" y="304800"/>
                  <a:pt x="9379527" y="304800"/>
                </a:cubicBezTo>
                <a:cubicBezTo>
                  <a:pt x="9448800" y="309418"/>
                  <a:pt x="9518231" y="312073"/>
                  <a:pt x="9587345" y="318655"/>
                </a:cubicBezTo>
                <a:cubicBezTo>
                  <a:pt x="9615310" y="321318"/>
                  <a:pt x="9644170" y="322645"/>
                  <a:pt x="9670473" y="332509"/>
                </a:cubicBezTo>
                <a:cubicBezTo>
                  <a:pt x="9718818" y="350638"/>
                  <a:pt x="9760768" y="383401"/>
                  <a:pt x="9809018" y="401782"/>
                </a:cubicBezTo>
                <a:cubicBezTo>
                  <a:pt x="10153170" y="532888"/>
                  <a:pt x="9787087" y="361783"/>
                  <a:pt x="10086109" y="484909"/>
                </a:cubicBezTo>
                <a:cubicBezTo>
                  <a:pt x="10124304" y="500636"/>
                  <a:pt x="10159514" y="522859"/>
                  <a:pt x="10196945" y="540327"/>
                </a:cubicBezTo>
                <a:cubicBezTo>
                  <a:pt x="10228816" y="555200"/>
                  <a:pt x="10261908" y="567337"/>
                  <a:pt x="10293927" y="581891"/>
                </a:cubicBezTo>
                <a:cubicBezTo>
                  <a:pt x="10358744" y="611353"/>
                  <a:pt x="10353406" y="619063"/>
                  <a:pt x="10432473" y="637309"/>
                </a:cubicBezTo>
                <a:cubicBezTo>
                  <a:pt x="10546285" y="663574"/>
                  <a:pt x="10684978" y="651164"/>
                  <a:pt x="10792691" y="651164"/>
                </a:cubicBez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-720437" y="6463145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flipH="1">
            <a:off x="-346363" y="120302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flipH="1">
            <a:off x="-900546" y="-199789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flipH="1">
            <a:off x="-685800" y="346363"/>
            <a:ext cx="10363200" cy="554182"/>
          </a:xfrm>
          <a:custGeom>
            <a:avLst/>
            <a:gdLst>
              <a:gd name="connsiteX0" fmla="*/ 0 w 10363200"/>
              <a:gd name="connsiteY0" fmla="*/ 346364 h 554182"/>
              <a:gd name="connsiteX1" fmla="*/ 152400 w 10363200"/>
              <a:gd name="connsiteY1" fmla="*/ 304800 h 554182"/>
              <a:gd name="connsiteX2" fmla="*/ 249382 w 10363200"/>
              <a:gd name="connsiteY2" fmla="*/ 221673 h 554182"/>
              <a:gd name="connsiteX3" fmla="*/ 706582 w 10363200"/>
              <a:gd name="connsiteY3" fmla="*/ 41564 h 554182"/>
              <a:gd name="connsiteX4" fmla="*/ 845127 w 10363200"/>
              <a:gd name="connsiteY4" fmla="*/ 0 h 554182"/>
              <a:gd name="connsiteX5" fmla="*/ 983673 w 10363200"/>
              <a:gd name="connsiteY5" fmla="*/ 13855 h 554182"/>
              <a:gd name="connsiteX6" fmla="*/ 1052945 w 10363200"/>
              <a:gd name="connsiteY6" fmla="*/ 55419 h 554182"/>
              <a:gd name="connsiteX7" fmla="*/ 1136073 w 10363200"/>
              <a:gd name="connsiteY7" fmla="*/ 96982 h 554182"/>
              <a:gd name="connsiteX8" fmla="*/ 1274618 w 10363200"/>
              <a:gd name="connsiteY8" fmla="*/ 235528 h 554182"/>
              <a:gd name="connsiteX9" fmla="*/ 1496291 w 10363200"/>
              <a:gd name="connsiteY9" fmla="*/ 457200 h 554182"/>
              <a:gd name="connsiteX10" fmla="*/ 1537855 w 10363200"/>
              <a:gd name="connsiteY10" fmla="*/ 471055 h 554182"/>
              <a:gd name="connsiteX11" fmla="*/ 1995055 w 10363200"/>
              <a:gd name="connsiteY11" fmla="*/ 415637 h 554182"/>
              <a:gd name="connsiteX12" fmla="*/ 2216727 w 10363200"/>
              <a:gd name="connsiteY12" fmla="*/ 249382 h 554182"/>
              <a:gd name="connsiteX13" fmla="*/ 2286000 w 10363200"/>
              <a:gd name="connsiteY13" fmla="*/ 180110 h 554182"/>
              <a:gd name="connsiteX14" fmla="*/ 2369127 w 10363200"/>
              <a:gd name="connsiteY14" fmla="*/ 124691 h 554182"/>
              <a:gd name="connsiteX15" fmla="*/ 2424545 w 10363200"/>
              <a:gd name="connsiteY15" fmla="*/ 96982 h 554182"/>
              <a:gd name="connsiteX16" fmla="*/ 2604655 w 10363200"/>
              <a:gd name="connsiteY16" fmla="*/ 69273 h 554182"/>
              <a:gd name="connsiteX17" fmla="*/ 2812473 w 10363200"/>
              <a:gd name="connsiteY17" fmla="*/ 110837 h 554182"/>
              <a:gd name="connsiteX18" fmla="*/ 2867891 w 10363200"/>
              <a:gd name="connsiteY18" fmla="*/ 166255 h 554182"/>
              <a:gd name="connsiteX19" fmla="*/ 2964873 w 10363200"/>
              <a:gd name="connsiteY19" fmla="*/ 263237 h 554182"/>
              <a:gd name="connsiteX20" fmla="*/ 3048000 w 10363200"/>
              <a:gd name="connsiteY20" fmla="*/ 277091 h 554182"/>
              <a:gd name="connsiteX21" fmla="*/ 3574473 w 10363200"/>
              <a:gd name="connsiteY21" fmla="*/ 290946 h 554182"/>
              <a:gd name="connsiteX22" fmla="*/ 3796145 w 10363200"/>
              <a:gd name="connsiteY22" fmla="*/ 318655 h 554182"/>
              <a:gd name="connsiteX23" fmla="*/ 3865418 w 10363200"/>
              <a:gd name="connsiteY23" fmla="*/ 332510 h 554182"/>
              <a:gd name="connsiteX24" fmla="*/ 3990109 w 10363200"/>
              <a:gd name="connsiteY24" fmla="*/ 346364 h 554182"/>
              <a:gd name="connsiteX25" fmla="*/ 4128655 w 10363200"/>
              <a:gd name="connsiteY25" fmla="*/ 387928 h 554182"/>
              <a:gd name="connsiteX26" fmla="*/ 4211782 w 10363200"/>
              <a:gd name="connsiteY26" fmla="*/ 401782 h 554182"/>
              <a:gd name="connsiteX27" fmla="*/ 4308764 w 10363200"/>
              <a:gd name="connsiteY27" fmla="*/ 429491 h 554182"/>
              <a:gd name="connsiteX28" fmla="*/ 4419600 w 10363200"/>
              <a:gd name="connsiteY28" fmla="*/ 457200 h 554182"/>
              <a:gd name="connsiteX29" fmla="*/ 4599709 w 10363200"/>
              <a:gd name="connsiteY29" fmla="*/ 512619 h 554182"/>
              <a:gd name="connsiteX30" fmla="*/ 4696691 w 10363200"/>
              <a:gd name="connsiteY30" fmla="*/ 540328 h 554182"/>
              <a:gd name="connsiteX31" fmla="*/ 4973782 w 10363200"/>
              <a:gd name="connsiteY31" fmla="*/ 554182 h 554182"/>
              <a:gd name="connsiteX32" fmla="*/ 5666509 w 10363200"/>
              <a:gd name="connsiteY32" fmla="*/ 540328 h 554182"/>
              <a:gd name="connsiteX33" fmla="*/ 5943600 w 10363200"/>
              <a:gd name="connsiteY33" fmla="*/ 512619 h 554182"/>
              <a:gd name="connsiteX34" fmla="*/ 5985164 w 10363200"/>
              <a:gd name="connsiteY34" fmla="*/ 484910 h 554182"/>
              <a:gd name="connsiteX35" fmla="*/ 6151418 w 10363200"/>
              <a:gd name="connsiteY35" fmla="*/ 332510 h 554182"/>
              <a:gd name="connsiteX36" fmla="*/ 6262255 w 10363200"/>
              <a:gd name="connsiteY36" fmla="*/ 290946 h 554182"/>
              <a:gd name="connsiteX37" fmla="*/ 6483927 w 10363200"/>
              <a:gd name="connsiteY37" fmla="*/ 249382 h 554182"/>
              <a:gd name="connsiteX38" fmla="*/ 6636327 w 10363200"/>
              <a:gd name="connsiteY38" fmla="*/ 263237 h 554182"/>
              <a:gd name="connsiteX39" fmla="*/ 6719455 w 10363200"/>
              <a:gd name="connsiteY39" fmla="*/ 332510 h 554182"/>
              <a:gd name="connsiteX40" fmla="*/ 6774873 w 10363200"/>
              <a:gd name="connsiteY40" fmla="*/ 374073 h 554182"/>
              <a:gd name="connsiteX41" fmla="*/ 6871855 w 10363200"/>
              <a:gd name="connsiteY41" fmla="*/ 443346 h 554182"/>
              <a:gd name="connsiteX42" fmla="*/ 7079673 w 10363200"/>
              <a:gd name="connsiteY42" fmla="*/ 512619 h 554182"/>
              <a:gd name="connsiteX43" fmla="*/ 7370618 w 10363200"/>
              <a:gd name="connsiteY43" fmla="*/ 484910 h 554182"/>
              <a:gd name="connsiteX44" fmla="*/ 7467600 w 10363200"/>
              <a:gd name="connsiteY44" fmla="*/ 429491 h 554182"/>
              <a:gd name="connsiteX45" fmla="*/ 7606145 w 10363200"/>
              <a:gd name="connsiteY45" fmla="*/ 374073 h 554182"/>
              <a:gd name="connsiteX46" fmla="*/ 7786255 w 10363200"/>
              <a:gd name="connsiteY46" fmla="*/ 277091 h 554182"/>
              <a:gd name="connsiteX47" fmla="*/ 7883236 w 10363200"/>
              <a:gd name="connsiteY47" fmla="*/ 249382 h 554182"/>
              <a:gd name="connsiteX48" fmla="*/ 8021782 w 10363200"/>
              <a:gd name="connsiteY48" fmla="*/ 263237 h 554182"/>
              <a:gd name="connsiteX49" fmla="*/ 8174182 w 10363200"/>
              <a:gd name="connsiteY49" fmla="*/ 332510 h 554182"/>
              <a:gd name="connsiteX50" fmla="*/ 8215745 w 10363200"/>
              <a:gd name="connsiteY50" fmla="*/ 346364 h 554182"/>
              <a:gd name="connsiteX51" fmla="*/ 8285018 w 10363200"/>
              <a:gd name="connsiteY51" fmla="*/ 374073 h 554182"/>
              <a:gd name="connsiteX52" fmla="*/ 8368145 w 10363200"/>
              <a:gd name="connsiteY52" fmla="*/ 401782 h 554182"/>
              <a:gd name="connsiteX53" fmla="*/ 9116291 w 10363200"/>
              <a:gd name="connsiteY53" fmla="*/ 429491 h 554182"/>
              <a:gd name="connsiteX54" fmla="*/ 9795164 w 10363200"/>
              <a:gd name="connsiteY54" fmla="*/ 471055 h 554182"/>
              <a:gd name="connsiteX55" fmla="*/ 10363200 w 10363200"/>
              <a:gd name="connsiteY55" fmla="*/ 471055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363200" h="554182">
                <a:moveTo>
                  <a:pt x="0" y="346364"/>
                </a:moveTo>
                <a:cubicBezTo>
                  <a:pt x="50218" y="337995"/>
                  <a:pt x="107898" y="334468"/>
                  <a:pt x="152400" y="304800"/>
                </a:cubicBezTo>
                <a:cubicBezTo>
                  <a:pt x="187827" y="281182"/>
                  <a:pt x="211814" y="241709"/>
                  <a:pt x="249382" y="221673"/>
                </a:cubicBezTo>
                <a:cubicBezTo>
                  <a:pt x="484237" y="96417"/>
                  <a:pt x="510389" y="102875"/>
                  <a:pt x="706582" y="41564"/>
                </a:cubicBezTo>
                <a:cubicBezTo>
                  <a:pt x="841507" y="-600"/>
                  <a:pt x="739382" y="26437"/>
                  <a:pt x="845127" y="0"/>
                </a:cubicBezTo>
                <a:cubicBezTo>
                  <a:pt x="891309" y="4618"/>
                  <a:pt x="938828" y="1896"/>
                  <a:pt x="983673" y="13855"/>
                </a:cubicBezTo>
                <a:cubicBezTo>
                  <a:pt x="1009692" y="20794"/>
                  <a:pt x="1029305" y="42524"/>
                  <a:pt x="1052945" y="55419"/>
                </a:cubicBezTo>
                <a:cubicBezTo>
                  <a:pt x="1080142" y="70254"/>
                  <a:pt x="1108364" y="83128"/>
                  <a:pt x="1136073" y="96982"/>
                </a:cubicBezTo>
                <a:cubicBezTo>
                  <a:pt x="1182255" y="143164"/>
                  <a:pt x="1234521" y="183975"/>
                  <a:pt x="1274618" y="235528"/>
                </a:cubicBezTo>
                <a:cubicBezTo>
                  <a:pt x="1326343" y="302032"/>
                  <a:pt x="1407620" y="427642"/>
                  <a:pt x="1496291" y="457200"/>
                </a:cubicBezTo>
                <a:lnTo>
                  <a:pt x="1537855" y="471055"/>
                </a:lnTo>
                <a:cubicBezTo>
                  <a:pt x="1713724" y="463408"/>
                  <a:pt x="1841272" y="483985"/>
                  <a:pt x="1995055" y="415637"/>
                </a:cubicBezTo>
                <a:cubicBezTo>
                  <a:pt x="2077202" y="379127"/>
                  <a:pt x="2152337" y="308819"/>
                  <a:pt x="2216727" y="249382"/>
                </a:cubicBezTo>
                <a:cubicBezTo>
                  <a:pt x="2240722" y="227233"/>
                  <a:pt x="2260726" y="200789"/>
                  <a:pt x="2286000" y="180110"/>
                </a:cubicBezTo>
                <a:cubicBezTo>
                  <a:pt x="2311775" y="159022"/>
                  <a:pt x="2340571" y="141825"/>
                  <a:pt x="2369127" y="124691"/>
                </a:cubicBezTo>
                <a:cubicBezTo>
                  <a:pt x="2386837" y="114065"/>
                  <a:pt x="2404952" y="103513"/>
                  <a:pt x="2424545" y="96982"/>
                </a:cubicBezTo>
                <a:cubicBezTo>
                  <a:pt x="2462622" y="84290"/>
                  <a:pt x="2577504" y="72667"/>
                  <a:pt x="2604655" y="69273"/>
                </a:cubicBezTo>
                <a:cubicBezTo>
                  <a:pt x="2673928" y="83128"/>
                  <a:pt x="2746184" y="86415"/>
                  <a:pt x="2812473" y="110837"/>
                </a:cubicBezTo>
                <a:cubicBezTo>
                  <a:pt x="2836987" y="119868"/>
                  <a:pt x="2850688" y="146595"/>
                  <a:pt x="2867891" y="166255"/>
                </a:cubicBezTo>
                <a:cubicBezTo>
                  <a:pt x="2902704" y="206041"/>
                  <a:pt x="2911588" y="241923"/>
                  <a:pt x="2964873" y="263237"/>
                </a:cubicBezTo>
                <a:cubicBezTo>
                  <a:pt x="2990955" y="273670"/>
                  <a:pt x="3019938" y="275815"/>
                  <a:pt x="3048000" y="277091"/>
                </a:cubicBezTo>
                <a:cubicBezTo>
                  <a:pt x="3223371" y="285062"/>
                  <a:pt x="3398982" y="286328"/>
                  <a:pt x="3574473" y="290946"/>
                </a:cubicBezTo>
                <a:cubicBezTo>
                  <a:pt x="3730670" y="322184"/>
                  <a:pt x="3540349" y="286679"/>
                  <a:pt x="3796145" y="318655"/>
                </a:cubicBezTo>
                <a:cubicBezTo>
                  <a:pt x="3819511" y="321576"/>
                  <a:pt x="3842106" y="329180"/>
                  <a:pt x="3865418" y="332510"/>
                </a:cubicBezTo>
                <a:cubicBezTo>
                  <a:pt x="3906817" y="338424"/>
                  <a:pt x="3948545" y="341746"/>
                  <a:pt x="3990109" y="346364"/>
                </a:cubicBezTo>
                <a:cubicBezTo>
                  <a:pt x="4043118" y="364034"/>
                  <a:pt x="4076312" y="377459"/>
                  <a:pt x="4128655" y="387928"/>
                </a:cubicBezTo>
                <a:cubicBezTo>
                  <a:pt x="4156201" y="393437"/>
                  <a:pt x="4184410" y="395466"/>
                  <a:pt x="4211782" y="401782"/>
                </a:cubicBezTo>
                <a:cubicBezTo>
                  <a:pt x="4244542" y="409342"/>
                  <a:pt x="4276278" y="420828"/>
                  <a:pt x="4308764" y="429491"/>
                </a:cubicBezTo>
                <a:cubicBezTo>
                  <a:pt x="4345561" y="439303"/>
                  <a:pt x="4383472" y="445157"/>
                  <a:pt x="4419600" y="457200"/>
                </a:cubicBezTo>
                <a:cubicBezTo>
                  <a:pt x="4748625" y="566876"/>
                  <a:pt x="4317178" y="447419"/>
                  <a:pt x="4599709" y="512619"/>
                </a:cubicBezTo>
                <a:cubicBezTo>
                  <a:pt x="4632469" y="520179"/>
                  <a:pt x="4663276" y="536615"/>
                  <a:pt x="4696691" y="540328"/>
                </a:cubicBezTo>
                <a:cubicBezTo>
                  <a:pt x="4788604" y="550540"/>
                  <a:pt x="4881418" y="549564"/>
                  <a:pt x="4973782" y="554182"/>
                </a:cubicBezTo>
                <a:lnTo>
                  <a:pt x="5666509" y="540328"/>
                </a:lnTo>
                <a:cubicBezTo>
                  <a:pt x="5871911" y="534104"/>
                  <a:pt x="5825430" y="542161"/>
                  <a:pt x="5943600" y="512619"/>
                </a:cubicBezTo>
                <a:cubicBezTo>
                  <a:pt x="5957455" y="503383"/>
                  <a:pt x="5972719" y="495972"/>
                  <a:pt x="5985164" y="484910"/>
                </a:cubicBezTo>
                <a:cubicBezTo>
                  <a:pt x="6030331" y="444761"/>
                  <a:pt x="6096602" y="363833"/>
                  <a:pt x="6151418" y="332510"/>
                </a:cubicBezTo>
                <a:cubicBezTo>
                  <a:pt x="6185677" y="312933"/>
                  <a:pt x="6224400" y="302080"/>
                  <a:pt x="6262255" y="290946"/>
                </a:cubicBezTo>
                <a:cubicBezTo>
                  <a:pt x="6344403" y="266785"/>
                  <a:pt x="6401874" y="261104"/>
                  <a:pt x="6483927" y="249382"/>
                </a:cubicBezTo>
                <a:cubicBezTo>
                  <a:pt x="6534727" y="254000"/>
                  <a:pt x="6586308" y="253233"/>
                  <a:pt x="6636327" y="263237"/>
                </a:cubicBezTo>
                <a:cubicBezTo>
                  <a:pt x="6710632" y="278098"/>
                  <a:pt x="6677068" y="290124"/>
                  <a:pt x="6719455" y="332510"/>
                </a:cubicBezTo>
                <a:cubicBezTo>
                  <a:pt x="6735783" y="348838"/>
                  <a:pt x="6756400" y="360219"/>
                  <a:pt x="6774873" y="374073"/>
                </a:cubicBezTo>
                <a:cubicBezTo>
                  <a:pt x="6825022" y="449297"/>
                  <a:pt x="6774210" y="390085"/>
                  <a:pt x="6871855" y="443346"/>
                </a:cubicBezTo>
                <a:cubicBezTo>
                  <a:pt x="7022688" y="525618"/>
                  <a:pt x="6880557" y="490494"/>
                  <a:pt x="7079673" y="512619"/>
                </a:cubicBezTo>
                <a:cubicBezTo>
                  <a:pt x="7176655" y="503383"/>
                  <a:pt x="7275360" y="505323"/>
                  <a:pt x="7370618" y="484910"/>
                </a:cubicBezTo>
                <a:cubicBezTo>
                  <a:pt x="7407025" y="477108"/>
                  <a:pt x="7433911" y="445345"/>
                  <a:pt x="7467600" y="429491"/>
                </a:cubicBezTo>
                <a:cubicBezTo>
                  <a:pt x="7512605" y="408312"/>
                  <a:pt x="7561140" y="395252"/>
                  <a:pt x="7606145" y="374073"/>
                </a:cubicBezTo>
                <a:cubicBezTo>
                  <a:pt x="7910472" y="230861"/>
                  <a:pt x="7519683" y="395567"/>
                  <a:pt x="7786255" y="277091"/>
                </a:cubicBezTo>
                <a:cubicBezTo>
                  <a:pt x="7811806" y="265735"/>
                  <a:pt x="7858081" y="255671"/>
                  <a:pt x="7883236" y="249382"/>
                </a:cubicBezTo>
                <a:cubicBezTo>
                  <a:pt x="7929418" y="254000"/>
                  <a:pt x="7976271" y="254135"/>
                  <a:pt x="8021782" y="263237"/>
                </a:cubicBezTo>
                <a:cubicBezTo>
                  <a:pt x="8058835" y="270648"/>
                  <a:pt x="8144777" y="319441"/>
                  <a:pt x="8174182" y="332510"/>
                </a:cubicBezTo>
                <a:cubicBezTo>
                  <a:pt x="8187527" y="338441"/>
                  <a:pt x="8202071" y="341236"/>
                  <a:pt x="8215745" y="346364"/>
                </a:cubicBezTo>
                <a:cubicBezTo>
                  <a:pt x="8239031" y="355096"/>
                  <a:pt x="8261646" y="365574"/>
                  <a:pt x="8285018" y="374073"/>
                </a:cubicBezTo>
                <a:cubicBezTo>
                  <a:pt x="8312467" y="384055"/>
                  <a:pt x="8339116" y="398556"/>
                  <a:pt x="8368145" y="401782"/>
                </a:cubicBezTo>
                <a:cubicBezTo>
                  <a:pt x="8699434" y="438593"/>
                  <a:pt x="8451027" y="414708"/>
                  <a:pt x="9116291" y="429491"/>
                </a:cubicBezTo>
                <a:cubicBezTo>
                  <a:pt x="9346673" y="450436"/>
                  <a:pt x="9552031" y="471055"/>
                  <a:pt x="9795164" y="471055"/>
                </a:cubicBezTo>
                <a:lnTo>
                  <a:pt x="10363200" y="471055"/>
                </a:ln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flipH="1">
            <a:off x="-568037" y="813029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flipH="1">
            <a:off x="-533400" y="900545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flipH="1">
            <a:off x="-852054" y="1289908"/>
            <a:ext cx="10363200" cy="554182"/>
          </a:xfrm>
          <a:custGeom>
            <a:avLst/>
            <a:gdLst>
              <a:gd name="connsiteX0" fmla="*/ 0 w 10363200"/>
              <a:gd name="connsiteY0" fmla="*/ 346364 h 554182"/>
              <a:gd name="connsiteX1" fmla="*/ 152400 w 10363200"/>
              <a:gd name="connsiteY1" fmla="*/ 304800 h 554182"/>
              <a:gd name="connsiteX2" fmla="*/ 249382 w 10363200"/>
              <a:gd name="connsiteY2" fmla="*/ 221673 h 554182"/>
              <a:gd name="connsiteX3" fmla="*/ 706582 w 10363200"/>
              <a:gd name="connsiteY3" fmla="*/ 41564 h 554182"/>
              <a:gd name="connsiteX4" fmla="*/ 845127 w 10363200"/>
              <a:gd name="connsiteY4" fmla="*/ 0 h 554182"/>
              <a:gd name="connsiteX5" fmla="*/ 983673 w 10363200"/>
              <a:gd name="connsiteY5" fmla="*/ 13855 h 554182"/>
              <a:gd name="connsiteX6" fmla="*/ 1052945 w 10363200"/>
              <a:gd name="connsiteY6" fmla="*/ 55419 h 554182"/>
              <a:gd name="connsiteX7" fmla="*/ 1136073 w 10363200"/>
              <a:gd name="connsiteY7" fmla="*/ 96982 h 554182"/>
              <a:gd name="connsiteX8" fmla="*/ 1274618 w 10363200"/>
              <a:gd name="connsiteY8" fmla="*/ 235528 h 554182"/>
              <a:gd name="connsiteX9" fmla="*/ 1496291 w 10363200"/>
              <a:gd name="connsiteY9" fmla="*/ 457200 h 554182"/>
              <a:gd name="connsiteX10" fmla="*/ 1537855 w 10363200"/>
              <a:gd name="connsiteY10" fmla="*/ 471055 h 554182"/>
              <a:gd name="connsiteX11" fmla="*/ 1995055 w 10363200"/>
              <a:gd name="connsiteY11" fmla="*/ 415637 h 554182"/>
              <a:gd name="connsiteX12" fmla="*/ 2216727 w 10363200"/>
              <a:gd name="connsiteY12" fmla="*/ 249382 h 554182"/>
              <a:gd name="connsiteX13" fmla="*/ 2286000 w 10363200"/>
              <a:gd name="connsiteY13" fmla="*/ 180110 h 554182"/>
              <a:gd name="connsiteX14" fmla="*/ 2369127 w 10363200"/>
              <a:gd name="connsiteY14" fmla="*/ 124691 h 554182"/>
              <a:gd name="connsiteX15" fmla="*/ 2424545 w 10363200"/>
              <a:gd name="connsiteY15" fmla="*/ 96982 h 554182"/>
              <a:gd name="connsiteX16" fmla="*/ 2604655 w 10363200"/>
              <a:gd name="connsiteY16" fmla="*/ 69273 h 554182"/>
              <a:gd name="connsiteX17" fmla="*/ 2812473 w 10363200"/>
              <a:gd name="connsiteY17" fmla="*/ 110837 h 554182"/>
              <a:gd name="connsiteX18" fmla="*/ 2867891 w 10363200"/>
              <a:gd name="connsiteY18" fmla="*/ 166255 h 554182"/>
              <a:gd name="connsiteX19" fmla="*/ 2964873 w 10363200"/>
              <a:gd name="connsiteY19" fmla="*/ 263237 h 554182"/>
              <a:gd name="connsiteX20" fmla="*/ 3048000 w 10363200"/>
              <a:gd name="connsiteY20" fmla="*/ 277091 h 554182"/>
              <a:gd name="connsiteX21" fmla="*/ 3574473 w 10363200"/>
              <a:gd name="connsiteY21" fmla="*/ 290946 h 554182"/>
              <a:gd name="connsiteX22" fmla="*/ 3796145 w 10363200"/>
              <a:gd name="connsiteY22" fmla="*/ 318655 h 554182"/>
              <a:gd name="connsiteX23" fmla="*/ 3865418 w 10363200"/>
              <a:gd name="connsiteY23" fmla="*/ 332510 h 554182"/>
              <a:gd name="connsiteX24" fmla="*/ 3990109 w 10363200"/>
              <a:gd name="connsiteY24" fmla="*/ 346364 h 554182"/>
              <a:gd name="connsiteX25" fmla="*/ 4128655 w 10363200"/>
              <a:gd name="connsiteY25" fmla="*/ 387928 h 554182"/>
              <a:gd name="connsiteX26" fmla="*/ 4211782 w 10363200"/>
              <a:gd name="connsiteY26" fmla="*/ 401782 h 554182"/>
              <a:gd name="connsiteX27" fmla="*/ 4308764 w 10363200"/>
              <a:gd name="connsiteY27" fmla="*/ 429491 h 554182"/>
              <a:gd name="connsiteX28" fmla="*/ 4419600 w 10363200"/>
              <a:gd name="connsiteY28" fmla="*/ 457200 h 554182"/>
              <a:gd name="connsiteX29" fmla="*/ 4599709 w 10363200"/>
              <a:gd name="connsiteY29" fmla="*/ 512619 h 554182"/>
              <a:gd name="connsiteX30" fmla="*/ 4696691 w 10363200"/>
              <a:gd name="connsiteY30" fmla="*/ 540328 h 554182"/>
              <a:gd name="connsiteX31" fmla="*/ 4973782 w 10363200"/>
              <a:gd name="connsiteY31" fmla="*/ 554182 h 554182"/>
              <a:gd name="connsiteX32" fmla="*/ 5666509 w 10363200"/>
              <a:gd name="connsiteY32" fmla="*/ 540328 h 554182"/>
              <a:gd name="connsiteX33" fmla="*/ 5943600 w 10363200"/>
              <a:gd name="connsiteY33" fmla="*/ 512619 h 554182"/>
              <a:gd name="connsiteX34" fmla="*/ 5985164 w 10363200"/>
              <a:gd name="connsiteY34" fmla="*/ 484910 h 554182"/>
              <a:gd name="connsiteX35" fmla="*/ 6151418 w 10363200"/>
              <a:gd name="connsiteY35" fmla="*/ 332510 h 554182"/>
              <a:gd name="connsiteX36" fmla="*/ 6262255 w 10363200"/>
              <a:gd name="connsiteY36" fmla="*/ 290946 h 554182"/>
              <a:gd name="connsiteX37" fmla="*/ 6483927 w 10363200"/>
              <a:gd name="connsiteY37" fmla="*/ 249382 h 554182"/>
              <a:gd name="connsiteX38" fmla="*/ 6636327 w 10363200"/>
              <a:gd name="connsiteY38" fmla="*/ 263237 h 554182"/>
              <a:gd name="connsiteX39" fmla="*/ 6719455 w 10363200"/>
              <a:gd name="connsiteY39" fmla="*/ 332510 h 554182"/>
              <a:gd name="connsiteX40" fmla="*/ 6774873 w 10363200"/>
              <a:gd name="connsiteY40" fmla="*/ 374073 h 554182"/>
              <a:gd name="connsiteX41" fmla="*/ 6871855 w 10363200"/>
              <a:gd name="connsiteY41" fmla="*/ 443346 h 554182"/>
              <a:gd name="connsiteX42" fmla="*/ 7079673 w 10363200"/>
              <a:gd name="connsiteY42" fmla="*/ 512619 h 554182"/>
              <a:gd name="connsiteX43" fmla="*/ 7370618 w 10363200"/>
              <a:gd name="connsiteY43" fmla="*/ 484910 h 554182"/>
              <a:gd name="connsiteX44" fmla="*/ 7467600 w 10363200"/>
              <a:gd name="connsiteY44" fmla="*/ 429491 h 554182"/>
              <a:gd name="connsiteX45" fmla="*/ 7606145 w 10363200"/>
              <a:gd name="connsiteY45" fmla="*/ 374073 h 554182"/>
              <a:gd name="connsiteX46" fmla="*/ 7786255 w 10363200"/>
              <a:gd name="connsiteY46" fmla="*/ 277091 h 554182"/>
              <a:gd name="connsiteX47" fmla="*/ 7883236 w 10363200"/>
              <a:gd name="connsiteY47" fmla="*/ 249382 h 554182"/>
              <a:gd name="connsiteX48" fmla="*/ 8021782 w 10363200"/>
              <a:gd name="connsiteY48" fmla="*/ 263237 h 554182"/>
              <a:gd name="connsiteX49" fmla="*/ 8174182 w 10363200"/>
              <a:gd name="connsiteY49" fmla="*/ 332510 h 554182"/>
              <a:gd name="connsiteX50" fmla="*/ 8215745 w 10363200"/>
              <a:gd name="connsiteY50" fmla="*/ 346364 h 554182"/>
              <a:gd name="connsiteX51" fmla="*/ 8285018 w 10363200"/>
              <a:gd name="connsiteY51" fmla="*/ 374073 h 554182"/>
              <a:gd name="connsiteX52" fmla="*/ 8368145 w 10363200"/>
              <a:gd name="connsiteY52" fmla="*/ 401782 h 554182"/>
              <a:gd name="connsiteX53" fmla="*/ 9116291 w 10363200"/>
              <a:gd name="connsiteY53" fmla="*/ 429491 h 554182"/>
              <a:gd name="connsiteX54" fmla="*/ 9795164 w 10363200"/>
              <a:gd name="connsiteY54" fmla="*/ 471055 h 554182"/>
              <a:gd name="connsiteX55" fmla="*/ 10363200 w 10363200"/>
              <a:gd name="connsiteY55" fmla="*/ 471055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363200" h="554182">
                <a:moveTo>
                  <a:pt x="0" y="346364"/>
                </a:moveTo>
                <a:cubicBezTo>
                  <a:pt x="50218" y="337995"/>
                  <a:pt x="107898" y="334468"/>
                  <a:pt x="152400" y="304800"/>
                </a:cubicBezTo>
                <a:cubicBezTo>
                  <a:pt x="187827" y="281182"/>
                  <a:pt x="211814" y="241709"/>
                  <a:pt x="249382" y="221673"/>
                </a:cubicBezTo>
                <a:cubicBezTo>
                  <a:pt x="484237" y="96417"/>
                  <a:pt x="510389" y="102875"/>
                  <a:pt x="706582" y="41564"/>
                </a:cubicBezTo>
                <a:cubicBezTo>
                  <a:pt x="841507" y="-600"/>
                  <a:pt x="739382" y="26437"/>
                  <a:pt x="845127" y="0"/>
                </a:cubicBezTo>
                <a:cubicBezTo>
                  <a:pt x="891309" y="4618"/>
                  <a:pt x="938828" y="1896"/>
                  <a:pt x="983673" y="13855"/>
                </a:cubicBezTo>
                <a:cubicBezTo>
                  <a:pt x="1009692" y="20794"/>
                  <a:pt x="1029305" y="42524"/>
                  <a:pt x="1052945" y="55419"/>
                </a:cubicBezTo>
                <a:cubicBezTo>
                  <a:pt x="1080142" y="70254"/>
                  <a:pt x="1108364" y="83128"/>
                  <a:pt x="1136073" y="96982"/>
                </a:cubicBezTo>
                <a:cubicBezTo>
                  <a:pt x="1182255" y="143164"/>
                  <a:pt x="1234521" y="183975"/>
                  <a:pt x="1274618" y="235528"/>
                </a:cubicBezTo>
                <a:cubicBezTo>
                  <a:pt x="1326343" y="302032"/>
                  <a:pt x="1407620" y="427642"/>
                  <a:pt x="1496291" y="457200"/>
                </a:cubicBezTo>
                <a:lnTo>
                  <a:pt x="1537855" y="471055"/>
                </a:lnTo>
                <a:cubicBezTo>
                  <a:pt x="1713724" y="463408"/>
                  <a:pt x="1841272" y="483985"/>
                  <a:pt x="1995055" y="415637"/>
                </a:cubicBezTo>
                <a:cubicBezTo>
                  <a:pt x="2077202" y="379127"/>
                  <a:pt x="2152337" y="308819"/>
                  <a:pt x="2216727" y="249382"/>
                </a:cubicBezTo>
                <a:cubicBezTo>
                  <a:pt x="2240722" y="227233"/>
                  <a:pt x="2260726" y="200789"/>
                  <a:pt x="2286000" y="180110"/>
                </a:cubicBezTo>
                <a:cubicBezTo>
                  <a:pt x="2311775" y="159022"/>
                  <a:pt x="2340571" y="141825"/>
                  <a:pt x="2369127" y="124691"/>
                </a:cubicBezTo>
                <a:cubicBezTo>
                  <a:pt x="2386837" y="114065"/>
                  <a:pt x="2404952" y="103513"/>
                  <a:pt x="2424545" y="96982"/>
                </a:cubicBezTo>
                <a:cubicBezTo>
                  <a:pt x="2462622" y="84290"/>
                  <a:pt x="2577504" y="72667"/>
                  <a:pt x="2604655" y="69273"/>
                </a:cubicBezTo>
                <a:cubicBezTo>
                  <a:pt x="2673928" y="83128"/>
                  <a:pt x="2746184" y="86415"/>
                  <a:pt x="2812473" y="110837"/>
                </a:cubicBezTo>
                <a:cubicBezTo>
                  <a:pt x="2836987" y="119868"/>
                  <a:pt x="2850688" y="146595"/>
                  <a:pt x="2867891" y="166255"/>
                </a:cubicBezTo>
                <a:cubicBezTo>
                  <a:pt x="2902704" y="206041"/>
                  <a:pt x="2911588" y="241923"/>
                  <a:pt x="2964873" y="263237"/>
                </a:cubicBezTo>
                <a:cubicBezTo>
                  <a:pt x="2990955" y="273670"/>
                  <a:pt x="3019938" y="275815"/>
                  <a:pt x="3048000" y="277091"/>
                </a:cubicBezTo>
                <a:cubicBezTo>
                  <a:pt x="3223371" y="285062"/>
                  <a:pt x="3398982" y="286328"/>
                  <a:pt x="3574473" y="290946"/>
                </a:cubicBezTo>
                <a:cubicBezTo>
                  <a:pt x="3730670" y="322184"/>
                  <a:pt x="3540349" y="286679"/>
                  <a:pt x="3796145" y="318655"/>
                </a:cubicBezTo>
                <a:cubicBezTo>
                  <a:pt x="3819511" y="321576"/>
                  <a:pt x="3842106" y="329180"/>
                  <a:pt x="3865418" y="332510"/>
                </a:cubicBezTo>
                <a:cubicBezTo>
                  <a:pt x="3906817" y="338424"/>
                  <a:pt x="3948545" y="341746"/>
                  <a:pt x="3990109" y="346364"/>
                </a:cubicBezTo>
                <a:cubicBezTo>
                  <a:pt x="4043118" y="364034"/>
                  <a:pt x="4076312" y="377459"/>
                  <a:pt x="4128655" y="387928"/>
                </a:cubicBezTo>
                <a:cubicBezTo>
                  <a:pt x="4156201" y="393437"/>
                  <a:pt x="4184410" y="395466"/>
                  <a:pt x="4211782" y="401782"/>
                </a:cubicBezTo>
                <a:cubicBezTo>
                  <a:pt x="4244542" y="409342"/>
                  <a:pt x="4276278" y="420828"/>
                  <a:pt x="4308764" y="429491"/>
                </a:cubicBezTo>
                <a:cubicBezTo>
                  <a:pt x="4345561" y="439303"/>
                  <a:pt x="4383472" y="445157"/>
                  <a:pt x="4419600" y="457200"/>
                </a:cubicBezTo>
                <a:cubicBezTo>
                  <a:pt x="4748625" y="566876"/>
                  <a:pt x="4317178" y="447419"/>
                  <a:pt x="4599709" y="512619"/>
                </a:cubicBezTo>
                <a:cubicBezTo>
                  <a:pt x="4632469" y="520179"/>
                  <a:pt x="4663276" y="536615"/>
                  <a:pt x="4696691" y="540328"/>
                </a:cubicBezTo>
                <a:cubicBezTo>
                  <a:pt x="4788604" y="550540"/>
                  <a:pt x="4881418" y="549564"/>
                  <a:pt x="4973782" y="554182"/>
                </a:cubicBezTo>
                <a:lnTo>
                  <a:pt x="5666509" y="540328"/>
                </a:lnTo>
                <a:cubicBezTo>
                  <a:pt x="5871911" y="534104"/>
                  <a:pt x="5825430" y="542161"/>
                  <a:pt x="5943600" y="512619"/>
                </a:cubicBezTo>
                <a:cubicBezTo>
                  <a:pt x="5957455" y="503383"/>
                  <a:pt x="5972719" y="495972"/>
                  <a:pt x="5985164" y="484910"/>
                </a:cubicBezTo>
                <a:cubicBezTo>
                  <a:pt x="6030331" y="444761"/>
                  <a:pt x="6096602" y="363833"/>
                  <a:pt x="6151418" y="332510"/>
                </a:cubicBezTo>
                <a:cubicBezTo>
                  <a:pt x="6185677" y="312933"/>
                  <a:pt x="6224400" y="302080"/>
                  <a:pt x="6262255" y="290946"/>
                </a:cubicBezTo>
                <a:cubicBezTo>
                  <a:pt x="6344403" y="266785"/>
                  <a:pt x="6401874" y="261104"/>
                  <a:pt x="6483927" y="249382"/>
                </a:cubicBezTo>
                <a:cubicBezTo>
                  <a:pt x="6534727" y="254000"/>
                  <a:pt x="6586308" y="253233"/>
                  <a:pt x="6636327" y="263237"/>
                </a:cubicBezTo>
                <a:cubicBezTo>
                  <a:pt x="6710632" y="278098"/>
                  <a:pt x="6677068" y="290124"/>
                  <a:pt x="6719455" y="332510"/>
                </a:cubicBezTo>
                <a:cubicBezTo>
                  <a:pt x="6735783" y="348838"/>
                  <a:pt x="6756400" y="360219"/>
                  <a:pt x="6774873" y="374073"/>
                </a:cubicBezTo>
                <a:cubicBezTo>
                  <a:pt x="6825022" y="449297"/>
                  <a:pt x="6774210" y="390085"/>
                  <a:pt x="6871855" y="443346"/>
                </a:cubicBezTo>
                <a:cubicBezTo>
                  <a:pt x="7022688" y="525618"/>
                  <a:pt x="6880557" y="490494"/>
                  <a:pt x="7079673" y="512619"/>
                </a:cubicBezTo>
                <a:cubicBezTo>
                  <a:pt x="7176655" y="503383"/>
                  <a:pt x="7275360" y="505323"/>
                  <a:pt x="7370618" y="484910"/>
                </a:cubicBezTo>
                <a:cubicBezTo>
                  <a:pt x="7407025" y="477108"/>
                  <a:pt x="7433911" y="445345"/>
                  <a:pt x="7467600" y="429491"/>
                </a:cubicBezTo>
                <a:cubicBezTo>
                  <a:pt x="7512605" y="408312"/>
                  <a:pt x="7561140" y="395252"/>
                  <a:pt x="7606145" y="374073"/>
                </a:cubicBezTo>
                <a:cubicBezTo>
                  <a:pt x="7910472" y="230861"/>
                  <a:pt x="7519683" y="395567"/>
                  <a:pt x="7786255" y="277091"/>
                </a:cubicBezTo>
                <a:cubicBezTo>
                  <a:pt x="7811806" y="265735"/>
                  <a:pt x="7858081" y="255671"/>
                  <a:pt x="7883236" y="249382"/>
                </a:cubicBezTo>
                <a:cubicBezTo>
                  <a:pt x="7929418" y="254000"/>
                  <a:pt x="7976271" y="254135"/>
                  <a:pt x="8021782" y="263237"/>
                </a:cubicBezTo>
                <a:cubicBezTo>
                  <a:pt x="8058835" y="270648"/>
                  <a:pt x="8144777" y="319441"/>
                  <a:pt x="8174182" y="332510"/>
                </a:cubicBezTo>
                <a:cubicBezTo>
                  <a:pt x="8187527" y="338441"/>
                  <a:pt x="8202071" y="341236"/>
                  <a:pt x="8215745" y="346364"/>
                </a:cubicBezTo>
                <a:cubicBezTo>
                  <a:pt x="8239031" y="355096"/>
                  <a:pt x="8261646" y="365574"/>
                  <a:pt x="8285018" y="374073"/>
                </a:cubicBezTo>
                <a:cubicBezTo>
                  <a:pt x="8312467" y="384055"/>
                  <a:pt x="8339116" y="398556"/>
                  <a:pt x="8368145" y="401782"/>
                </a:cubicBezTo>
                <a:cubicBezTo>
                  <a:pt x="8699434" y="438593"/>
                  <a:pt x="8451027" y="414708"/>
                  <a:pt x="9116291" y="429491"/>
                </a:cubicBezTo>
                <a:cubicBezTo>
                  <a:pt x="9346673" y="450436"/>
                  <a:pt x="9552031" y="471055"/>
                  <a:pt x="9795164" y="471055"/>
                </a:cubicBezTo>
                <a:lnTo>
                  <a:pt x="10363200" y="471055"/>
                </a:ln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flipH="1">
            <a:off x="-290946" y="1568075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flipH="1">
            <a:off x="-235527" y="1817816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flipH="1">
            <a:off x="-235524" y="2646908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 flipH="1">
            <a:off x="-789707" y="2326817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flipH="1">
            <a:off x="-574961" y="2872969"/>
            <a:ext cx="10363200" cy="554182"/>
          </a:xfrm>
          <a:custGeom>
            <a:avLst/>
            <a:gdLst>
              <a:gd name="connsiteX0" fmla="*/ 0 w 10363200"/>
              <a:gd name="connsiteY0" fmla="*/ 346364 h 554182"/>
              <a:gd name="connsiteX1" fmla="*/ 152400 w 10363200"/>
              <a:gd name="connsiteY1" fmla="*/ 304800 h 554182"/>
              <a:gd name="connsiteX2" fmla="*/ 249382 w 10363200"/>
              <a:gd name="connsiteY2" fmla="*/ 221673 h 554182"/>
              <a:gd name="connsiteX3" fmla="*/ 706582 w 10363200"/>
              <a:gd name="connsiteY3" fmla="*/ 41564 h 554182"/>
              <a:gd name="connsiteX4" fmla="*/ 845127 w 10363200"/>
              <a:gd name="connsiteY4" fmla="*/ 0 h 554182"/>
              <a:gd name="connsiteX5" fmla="*/ 983673 w 10363200"/>
              <a:gd name="connsiteY5" fmla="*/ 13855 h 554182"/>
              <a:gd name="connsiteX6" fmla="*/ 1052945 w 10363200"/>
              <a:gd name="connsiteY6" fmla="*/ 55419 h 554182"/>
              <a:gd name="connsiteX7" fmla="*/ 1136073 w 10363200"/>
              <a:gd name="connsiteY7" fmla="*/ 96982 h 554182"/>
              <a:gd name="connsiteX8" fmla="*/ 1274618 w 10363200"/>
              <a:gd name="connsiteY8" fmla="*/ 235528 h 554182"/>
              <a:gd name="connsiteX9" fmla="*/ 1496291 w 10363200"/>
              <a:gd name="connsiteY9" fmla="*/ 457200 h 554182"/>
              <a:gd name="connsiteX10" fmla="*/ 1537855 w 10363200"/>
              <a:gd name="connsiteY10" fmla="*/ 471055 h 554182"/>
              <a:gd name="connsiteX11" fmla="*/ 1995055 w 10363200"/>
              <a:gd name="connsiteY11" fmla="*/ 415637 h 554182"/>
              <a:gd name="connsiteX12" fmla="*/ 2216727 w 10363200"/>
              <a:gd name="connsiteY12" fmla="*/ 249382 h 554182"/>
              <a:gd name="connsiteX13" fmla="*/ 2286000 w 10363200"/>
              <a:gd name="connsiteY13" fmla="*/ 180110 h 554182"/>
              <a:gd name="connsiteX14" fmla="*/ 2369127 w 10363200"/>
              <a:gd name="connsiteY14" fmla="*/ 124691 h 554182"/>
              <a:gd name="connsiteX15" fmla="*/ 2424545 w 10363200"/>
              <a:gd name="connsiteY15" fmla="*/ 96982 h 554182"/>
              <a:gd name="connsiteX16" fmla="*/ 2604655 w 10363200"/>
              <a:gd name="connsiteY16" fmla="*/ 69273 h 554182"/>
              <a:gd name="connsiteX17" fmla="*/ 2812473 w 10363200"/>
              <a:gd name="connsiteY17" fmla="*/ 110837 h 554182"/>
              <a:gd name="connsiteX18" fmla="*/ 2867891 w 10363200"/>
              <a:gd name="connsiteY18" fmla="*/ 166255 h 554182"/>
              <a:gd name="connsiteX19" fmla="*/ 2964873 w 10363200"/>
              <a:gd name="connsiteY19" fmla="*/ 263237 h 554182"/>
              <a:gd name="connsiteX20" fmla="*/ 3048000 w 10363200"/>
              <a:gd name="connsiteY20" fmla="*/ 277091 h 554182"/>
              <a:gd name="connsiteX21" fmla="*/ 3574473 w 10363200"/>
              <a:gd name="connsiteY21" fmla="*/ 290946 h 554182"/>
              <a:gd name="connsiteX22" fmla="*/ 3796145 w 10363200"/>
              <a:gd name="connsiteY22" fmla="*/ 318655 h 554182"/>
              <a:gd name="connsiteX23" fmla="*/ 3865418 w 10363200"/>
              <a:gd name="connsiteY23" fmla="*/ 332510 h 554182"/>
              <a:gd name="connsiteX24" fmla="*/ 3990109 w 10363200"/>
              <a:gd name="connsiteY24" fmla="*/ 346364 h 554182"/>
              <a:gd name="connsiteX25" fmla="*/ 4128655 w 10363200"/>
              <a:gd name="connsiteY25" fmla="*/ 387928 h 554182"/>
              <a:gd name="connsiteX26" fmla="*/ 4211782 w 10363200"/>
              <a:gd name="connsiteY26" fmla="*/ 401782 h 554182"/>
              <a:gd name="connsiteX27" fmla="*/ 4308764 w 10363200"/>
              <a:gd name="connsiteY27" fmla="*/ 429491 h 554182"/>
              <a:gd name="connsiteX28" fmla="*/ 4419600 w 10363200"/>
              <a:gd name="connsiteY28" fmla="*/ 457200 h 554182"/>
              <a:gd name="connsiteX29" fmla="*/ 4599709 w 10363200"/>
              <a:gd name="connsiteY29" fmla="*/ 512619 h 554182"/>
              <a:gd name="connsiteX30" fmla="*/ 4696691 w 10363200"/>
              <a:gd name="connsiteY30" fmla="*/ 540328 h 554182"/>
              <a:gd name="connsiteX31" fmla="*/ 4973782 w 10363200"/>
              <a:gd name="connsiteY31" fmla="*/ 554182 h 554182"/>
              <a:gd name="connsiteX32" fmla="*/ 5666509 w 10363200"/>
              <a:gd name="connsiteY32" fmla="*/ 540328 h 554182"/>
              <a:gd name="connsiteX33" fmla="*/ 5943600 w 10363200"/>
              <a:gd name="connsiteY33" fmla="*/ 512619 h 554182"/>
              <a:gd name="connsiteX34" fmla="*/ 5985164 w 10363200"/>
              <a:gd name="connsiteY34" fmla="*/ 484910 h 554182"/>
              <a:gd name="connsiteX35" fmla="*/ 6151418 w 10363200"/>
              <a:gd name="connsiteY35" fmla="*/ 332510 h 554182"/>
              <a:gd name="connsiteX36" fmla="*/ 6262255 w 10363200"/>
              <a:gd name="connsiteY36" fmla="*/ 290946 h 554182"/>
              <a:gd name="connsiteX37" fmla="*/ 6483927 w 10363200"/>
              <a:gd name="connsiteY37" fmla="*/ 249382 h 554182"/>
              <a:gd name="connsiteX38" fmla="*/ 6636327 w 10363200"/>
              <a:gd name="connsiteY38" fmla="*/ 263237 h 554182"/>
              <a:gd name="connsiteX39" fmla="*/ 6719455 w 10363200"/>
              <a:gd name="connsiteY39" fmla="*/ 332510 h 554182"/>
              <a:gd name="connsiteX40" fmla="*/ 6774873 w 10363200"/>
              <a:gd name="connsiteY40" fmla="*/ 374073 h 554182"/>
              <a:gd name="connsiteX41" fmla="*/ 6871855 w 10363200"/>
              <a:gd name="connsiteY41" fmla="*/ 443346 h 554182"/>
              <a:gd name="connsiteX42" fmla="*/ 7079673 w 10363200"/>
              <a:gd name="connsiteY42" fmla="*/ 512619 h 554182"/>
              <a:gd name="connsiteX43" fmla="*/ 7370618 w 10363200"/>
              <a:gd name="connsiteY43" fmla="*/ 484910 h 554182"/>
              <a:gd name="connsiteX44" fmla="*/ 7467600 w 10363200"/>
              <a:gd name="connsiteY44" fmla="*/ 429491 h 554182"/>
              <a:gd name="connsiteX45" fmla="*/ 7606145 w 10363200"/>
              <a:gd name="connsiteY45" fmla="*/ 374073 h 554182"/>
              <a:gd name="connsiteX46" fmla="*/ 7786255 w 10363200"/>
              <a:gd name="connsiteY46" fmla="*/ 277091 h 554182"/>
              <a:gd name="connsiteX47" fmla="*/ 7883236 w 10363200"/>
              <a:gd name="connsiteY47" fmla="*/ 249382 h 554182"/>
              <a:gd name="connsiteX48" fmla="*/ 8021782 w 10363200"/>
              <a:gd name="connsiteY48" fmla="*/ 263237 h 554182"/>
              <a:gd name="connsiteX49" fmla="*/ 8174182 w 10363200"/>
              <a:gd name="connsiteY49" fmla="*/ 332510 h 554182"/>
              <a:gd name="connsiteX50" fmla="*/ 8215745 w 10363200"/>
              <a:gd name="connsiteY50" fmla="*/ 346364 h 554182"/>
              <a:gd name="connsiteX51" fmla="*/ 8285018 w 10363200"/>
              <a:gd name="connsiteY51" fmla="*/ 374073 h 554182"/>
              <a:gd name="connsiteX52" fmla="*/ 8368145 w 10363200"/>
              <a:gd name="connsiteY52" fmla="*/ 401782 h 554182"/>
              <a:gd name="connsiteX53" fmla="*/ 9116291 w 10363200"/>
              <a:gd name="connsiteY53" fmla="*/ 429491 h 554182"/>
              <a:gd name="connsiteX54" fmla="*/ 9795164 w 10363200"/>
              <a:gd name="connsiteY54" fmla="*/ 471055 h 554182"/>
              <a:gd name="connsiteX55" fmla="*/ 10363200 w 10363200"/>
              <a:gd name="connsiteY55" fmla="*/ 471055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363200" h="554182">
                <a:moveTo>
                  <a:pt x="0" y="346364"/>
                </a:moveTo>
                <a:cubicBezTo>
                  <a:pt x="50218" y="337995"/>
                  <a:pt x="107898" y="334468"/>
                  <a:pt x="152400" y="304800"/>
                </a:cubicBezTo>
                <a:cubicBezTo>
                  <a:pt x="187827" y="281182"/>
                  <a:pt x="211814" y="241709"/>
                  <a:pt x="249382" y="221673"/>
                </a:cubicBezTo>
                <a:cubicBezTo>
                  <a:pt x="484237" y="96417"/>
                  <a:pt x="510389" y="102875"/>
                  <a:pt x="706582" y="41564"/>
                </a:cubicBezTo>
                <a:cubicBezTo>
                  <a:pt x="841507" y="-600"/>
                  <a:pt x="739382" y="26437"/>
                  <a:pt x="845127" y="0"/>
                </a:cubicBezTo>
                <a:cubicBezTo>
                  <a:pt x="891309" y="4618"/>
                  <a:pt x="938828" y="1896"/>
                  <a:pt x="983673" y="13855"/>
                </a:cubicBezTo>
                <a:cubicBezTo>
                  <a:pt x="1009692" y="20794"/>
                  <a:pt x="1029305" y="42524"/>
                  <a:pt x="1052945" y="55419"/>
                </a:cubicBezTo>
                <a:cubicBezTo>
                  <a:pt x="1080142" y="70254"/>
                  <a:pt x="1108364" y="83128"/>
                  <a:pt x="1136073" y="96982"/>
                </a:cubicBezTo>
                <a:cubicBezTo>
                  <a:pt x="1182255" y="143164"/>
                  <a:pt x="1234521" y="183975"/>
                  <a:pt x="1274618" y="235528"/>
                </a:cubicBezTo>
                <a:cubicBezTo>
                  <a:pt x="1326343" y="302032"/>
                  <a:pt x="1407620" y="427642"/>
                  <a:pt x="1496291" y="457200"/>
                </a:cubicBezTo>
                <a:lnTo>
                  <a:pt x="1537855" y="471055"/>
                </a:lnTo>
                <a:cubicBezTo>
                  <a:pt x="1713724" y="463408"/>
                  <a:pt x="1841272" y="483985"/>
                  <a:pt x="1995055" y="415637"/>
                </a:cubicBezTo>
                <a:cubicBezTo>
                  <a:pt x="2077202" y="379127"/>
                  <a:pt x="2152337" y="308819"/>
                  <a:pt x="2216727" y="249382"/>
                </a:cubicBezTo>
                <a:cubicBezTo>
                  <a:pt x="2240722" y="227233"/>
                  <a:pt x="2260726" y="200789"/>
                  <a:pt x="2286000" y="180110"/>
                </a:cubicBezTo>
                <a:cubicBezTo>
                  <a:pt x="2311775" y="159022"/>
                  <a:pt x="2340571" y="141825"/>
                  <a:pt x="2369127" y="124691"/>
                </a:cubicBezTo>
                <a:cubicBezTo>
                  <a:pt x="2386837" y="114065"/>
                  <a:pt x="2404952" y="103513"/>
                  <a:pt x="2424545" y="96982"/>
                </a:cubicBezTo>
                <a:cubicBezTo>
                  <a:pt x="2462622" y="84290"/>
                  <a:pt x="2577504" y="72667"/>
                  <a:pt x="2604655" y="69273"/>
                </a:cubicBezTo>
                <a:cubicBezTo>
                  <a:pt x="2673928" y="83128"/>
                  <a:pt x="2746184" y="86415"/>
                  <a:pt x="2812473" y="110837"/>
                </a:cubicBezTo>
                <a:cubicBezTo>
                  <a:pt x="2836987" y="119868"/>
                  <a:pt x="2850688" y="146595"/>
                  <a:pt x="2867891" y="166255"/>
                </a:cubicBezTo>
                <a:cubicBezTo>
                  <a:pt x="2902704" y="206041"/>
                  <a:pt x="2911588" y="241923"/>
                  <a:pt x="2964873" y="263237"/>
                </a:cubicBezTo>
                <a:cubicBezTo>
                  <a:pt x="2990955" y="273670"/>
                  <a:pt x="3019938" y="275815"/>
                  <a:pt x="3048000" y="277091"/>
                </a:cubicBezTo>
                <a:cubicBezTo>
                  <a:pt x="3223371" y="285062"/>
                  <a:pt x="3398982" y="286328"/>
                  <a:pt x="3574473" y="290946"/>
                </a:cubicBezTo>
                <a:cubicBezTo>
                  <a:pt x="3730670" y="322184"/>
                  <a:pt x="3540349" y="286679"/>
                  <a:pt x="3796145" y="318655"/>
                </a:cubicBezTo>
                <a:cubicBezTo>
                  <a:pt x="3819511" y="321576"/>
                  <a:pt x="3842106" y="329180"/>
                  <a:pt x="3865418" y="332510"/>
                </a:cubicBezTo>
                <a:cubicBezTo>
                  <a:pt x="3906817" y="338424"/>
                  <a:pt x="3948545" y="341746"/>
                  <a:pt x="3990109" y="346364"/>
                </a:cubicBezTo>
                <a:cubicBezTo>
                  <a:pt x="4043118" y="364034"/>
                  <a:pt x="4076312" y="377459"/>
                  <a:pt x="4128655" y="387928"/>
                </a:cubicBezTo>
                <a:cubicBezTo>
                  <a:pt x="4156201" y="393437"/>
                  <a:pt x="4184410" y="395466"/>
                  <a:pt x="4211782" y="401782"/>
                </a:cubicBezTo>
                <a:cubicBezTo>
                  <a:pt x="4244542" y="409342"/>
                  <a:pt x="4276278" y="420828"/>
                  <a:pt x="4308764" y="429491"/>
                </a:cubicBezTo>
                <a:cubicBezTo>
                  <a:pt x="4345561" y="439303"/>
                  <a:pt x="4383472" y="445157"/>
                  <a:pt x="4419600" y="457200"/>
                </a:cubicBezTo>
                <a:cubicBezTo>
                  <a:pt x="4748625" y="566876"/>
                  <a:pt x="4317178" y="447419"/>
                  <a:pt x="4599709" y="512619"/>
                </a:cubicBezTo>
                <a:cubicBezTo>
                  <a:pt x="4632469" y="520179"/>
                  <a:pt x="4663276" y="536615"/>
                  <a:pt x="4696691" y="540328"/>
                </a:cubicBezTo>
                <a:cubicBezTo>
                  <a:pt x="4788604" y="550540"/>
                  <a:pt x="4881418" y="549564"/>
                  <a:pt x="4973782" y="554182"/>
                </a:cubicBezTo>
                <a:lnTo>
                  <a:pt x="5666509" y="540328"/>
                </a:lnTo>
                <a:cubicBezTo>
                  <a:pt x="5871911" y="534104"/>
                  <a:pt x="5825430" y="542161"/>
                  <a:pt x="5943600" y="512619"/>
                </a:cubicBezTo>
                <a:cubicBezTo>
                  <a:pt x="5957455" y="503383"/>
                  <a:pt x="5972719" y="495972"/>
                  <a:pt x="5985164" y="484910"/>
                </a:cubicBezTo>
                <a:cubicBezTo>
                  <a:pt x="6030331" y="444761"/>
                  <a:pt x="6096602" y="363833"/>
                  <a:pt x="6151418" y="332510"/>
                </a:cubicBezTo>
                <a:cubicBezTo>
                  <a:pt x="6185677" y="312933"/>
                  <a:pt x="6224400" y="302080"/>
                  <a:pt x="6262255" y="290946"/>
                </a:cubicBezTo>
                <a:cubicBezTo>
                  <a:pt x="6344403" y="266785"/>
                  <a:pt x="6401874" y="261104"/>
                  <a:pt x="6483927" y="249382"/>
                </a:cubicBezTo>
                <a:cubicBezTo>
                  <a:pt x="6534727" y="254000"/>
                  <a:pt x="6586308" y="253233"/>
                  <a:pt x="6636327" y="263237"/>
                </a:cubicBezTo>
                <a:cubicBezTo>
                  <a:pt x="6710632" y="278098"/>
                  <a:pt x="6677068" y="290124"/>
                  <a:pt x="6719455" y="332510"/>
                </a:cubicBezTo>
                <a:cubicBezTo>
                  <a:pt x="6735783" y="348838"/>
                  <a:pt x="6756400" y="360219"/>
                  <a:pt x="6774873" y="374073"/>
                </a:cubicBezTo>
                <a:cubicBezTo>
                  <a:pt x="6825022" y="449297"/>
                  <a:pt x="6774210" y="390085"/>
                  <a:pt x="6871855" y="443346"/>
                </a:cubicBezTo>
                <a:cubicBezTo>
                  <a:pt x="7022688" y="525618"/>
                  <a:pt x="6880557" y="490494"/>
                  <a:pt x="7079673" y="512619"/>
                </a:cubicBezTo>
                <a:cubicBezTo>
                  <a:pt x="7176655" y="503383"/>
                  <a:pt x="7275360" y="505323"/>
                  <a:pt x="7370618" y="484910"/>
                </a:cubicBezTo>
                <a:cubicBezTo>
                  <a:pt x="7407025" y="477108"/>
                  <a:pt x="7433911" y="445345"/>
                  <a:pt x="7467600" y="429491"/>
                </a:cubicBezTo>
                <a:cubicBezTo>
                  <a:pt x="7512605" y="408312"/>
                  <a:pt x="7561140" y="395252"/>
                  <a:pt x="7606145" y="374073"/>
                </a:cubicBezTo>
                <a:cubicBezTo>
                  <a:pt x="7910472" y="230861"/>
                  <a:pt x="7519683" y="395567"/>
                  <a:pt x="7786255" y="277091"/>
                </a:cubicBezTo>
                <a:cubicBezTo>
                  <a:pt x="7811806" y="265735"/>
                  <a:pt x="7858081" y="255671"/>
                  <a:pt x="7883236" y="249382"/>
                </a:cubicBezTo>
                <a:cubicBezTo>
                  <a:pt x="7929418" y="254000"/>
                  <a:pt x="7976271" y="254135"/>
                  <a:pt x="8021782" y="263237"/>
                </a:cubicBezTo>
                <a:cubicBezTo>
                  <a:pt x="8058835" y="270648"/>
                  <a:pt x="8144777" y="319441"/>
                  <a:pt x="8174182" y="332510"/>
                </a:cubicBezTo>
                <a:cubicBezTo>
                  <a:pt x="8187527" y="338441"/>
                  <a:pt x="8202071" y="341236"/>
                  <a:pt x="8215745" y="346364"/>
                </a:cubicBezTo>
                <a:cubicBezTo>
                  <a:pt x="8239031" y="355096"/>
                  <a:pt x="8261646" y="365574"/>
                  <a:pt x="8285018" y="374073"/>
                </a:cubicBezTo>
                <a:cubicBezTo>
                  <a:pt x="8312467" y="384055"/>
                  <a:pt x="8339116" y="398556"/>
                  <a:pt x="8368145" y="401782"/>
                </a:cubicBezTo>
                <a:cubicBezTo>
                  <a:pt x="8699434" y="438593"/>
                  <a:pt x="8451027" y="414708"/>
                  <a:pt x="9116291" y="429491"/>
                </a:cubicBezTo>
                <a:cubicBezTo>
                  <a:pt x="9346673" y="450436"/>
                  <a:pt x="9552031" y="471055"/>
                  <a:pt x="9795164" y="471055"/>
                </a:cubicBezTo>
                <a:lnTo>
                  <a:pt x="10363200" y="471055"/>
                </a:ln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 flipH="1">
            <a:off x="-457198" y="3339635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 flipH="1">
            <a:off x="-422561" y="3427151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 flipH="1">
            <a:off x="-741215" y="3816514"/>
            <a:ext cx="10363200" cy="554182"/>
          </a:xfrm>
          <a:custGeom>
            <a:avLst/>
            <a:gdLst>
              <a:gd name="connsiteX0" fmla="*/ 0 w 10363200"/>
              <a:gd name="connsiteY0" fmla="*/ 346364 h 554182"/>
              <a:gd name="connsiteX1" fmla="*/ 152400 w 10363200"/>
              <a:gd name="connsiteY1" fmla="*/ 304800 h 554182"/>
              <a:gd name="connsiteX2" fmla="*/ 249382 w 10363200"/>
              <a:gd name="connsiteY2" fmla="*/ 221673 h 554182"/>
              <a:gd name="connsiteX3" fmla="*/ 706582 w 10363200"/>
              <a:gd name="connsiteY3" fmla="*/ 41564 h 554182"/>
              <a:gd name="connsiteX4" fmla="*/ 845127 w 10363200"/>
              <a:gd name="connsiteY4" fmla="*/ 0 h 554182"/>
              <a:gd name="connsiteX5" fmla="*/ 983673 w 10363200"/>
              <a:gd name="connsiteY5" fmla="*/ 13855 h 554182"/>
              <a:gd name="connsiteX6" fmla="*/ 1052945 w 10363200"/>
              <a:gd name="connsiteY6" fmla="*/ 55419 h 554182"/>
              <a:gd name="connsiteX7" fmla="*/ 1136073 w 10363200"/>
              <a:gd name="connsiteY7" fmla="*/ 96982 h 554182"/>
              <a:gd name="connsiteX8" fmla="*/ 1274618 w 10363200"/>
              <a:gd name="connsiteY8" fmla="*/ 235528 h 554182"/>
              <a:gd name="connsiteX9" fmla="*/ 1496291 w 10363200"/>
              <a:gd name="connsiteY9" fmla="*/ 457200 h 554182"/>
              <a:gd name="connsiteX10" fmla="*/ 1537855 w 10363200"/>
              <a:gd name="connsiteY10" fmla="*/ 471055 h 554182"/>
              <a:gd name="connsiteX11" fmla="*/ 1995055 w 10363200"/>
              <a:gd name="connsiteY11" fmla="*/ 415637 h 554182"/>
              <a:gd name="connsiteX12" fmla="*/ 2216727 w 10363200"/>
              <a:gd name="connsiteY12" fmla="*/ 249382 h 554182"/>
              <a:gd name="connsiteX13" fmla="*/ 2286000 w 10363200"/>
              <a:gd name="connsiteY13" fmla="*/ 180110 h 554182"/>
              <a:gd name="connsiteX14" fmla="*/ 2369127 w 10363200"/>
              <a:gd name="connsiteY14" fmla="*/ 124691 h 554182"/>
              <a:gd name="connsiteX15" fmla="*/ 2424545 w 10363200"/>
              <a:gd name="connsiteY15" fmla="*/ 96982 h 554182"/>
              <a:gd name="connsiteX16" fmla="*/ 2604655 w 10363200"/>
              <a:gd name="connsiteY16" fmla="*/ 69273 h 554182"/>
              <a:gd name="connsiteX17" fmla="*/ 2812473 w 10363200"/>
              <a:gd name="connsiteY17" fmla="*/ 110837 h 554182"/>
              <a:gd name="connsiteX18" fmla="*/ 2867891 w 10363200"/>
              <a:gd name="connsiteY18" fmla="*/ 166255 h 554182"/>
              <a:gd name="connsiteX19" fmla="*/ 2964873 w 10363200"/>
              <a:gd name="connsiteY19" fmla="*/ 263237 h 554182"/>
              <a:gd name="connsiteX20" fmla="*/ 3048000 w 10363200"/>
              <a:gd name="connsiteY20" fmla="*/ 277091 h 554182"/>
              <a:gd name="connsiteX21" fmla="*/ 3574473 w 10363200"/>
              <a:gd name="connsiteY21" fmla="*/ 290946 h 554182"/>
              <a:gd name="connsiteX22" fmla="*/ 3796145 w 10363200"/>
              <a:gd name="connsiteY22" fmla="*/ 318655 h 554182"/>
              <a:gd name="connsiteX23" fmla="*/ 3865418 w 10363200"/>
              <a:gd name="connsiteY23" fmla="*/ 332510 h 554182"/>
              <a:gd name="connsiteX24" fmla="*/ 3990109 w 10363200"/>
              <a:gd name="connsiteY24" fmla="*/ 346364 h 554182"/>
              <a:gd name="connsiteX25" fmla="*/ 4128655 w 10363200"/>
              <a:gd name="connsiteY25" fmla="*/ 387928 h 554182"/>
              <a:gd name="connsiteX26" fmla="*/ 4211782 w 10363200"/>
              <a:gd name="connsiteY26" fmla="*/ 401782 h 554182"/>
              <a:gd name="connsiteX27" fmla="*/ 4308764 w 10363200"/>
              <a:gd name="connsiteY27" fmla="*/ 429491 h 554182"/>
              <a:gd name="connsiteX28" fmla="*/ 4419600 w 10363200"/>
              <a:gd name="connsiteY28" fmla="*/ 457200 h 554182"/>
              <a:gd name="connsiteX29" fmla="*/ 4599709 w 10363200"/>
              <a:gd name="connsiteY29" fmla="*/ 512619 h 554182"/>
              <a:gd name="connsiteX30" fmla="*/ 4696691 w 10363200"/>
              <a:gd name="connsiteY30" fmla="*/ 540328 h 554182"/>
              <a:gd name="connsiteX31" fmla="*/ 4973782 w 10363200"/>
              <a:gd name="connsiteY31" fmla="*/ 554182 h 554182"/>
              <a:gd name="connsiteX32" fmla="*/ 5666509 w 10363200"/>
              <a:gd name="connsiteY32" fmla="*/ 540328 h 554182"/>
              <a:gd name="connsiteX33" fmla="*/ 5943600 w 10363200"/>
              <a:gd name="connsiteY33" fmla="*/ 512619 h 554182"/>
              <a:gd name="connsiteX34" fmla="*/ 5985164 w 10363200"/>
              <a:gd name="connsiteY34" fmla="*/ 484910 h 554182"/>
              <a:gd name="connsiteX35" fmla="*/ 6151418 w 10363200"/>
              <a:gd name="connsiteY35" fmla="*/ 332510 h 554182"/>
              <a:gd name="connsiteX36" fmla="*/ 6262255 w 10363200"/>
              <a:gd name="connsiteY36" fmla="*/ 290946 h 554182"/>
              <a:gd name="connsiteX37" fmla="*/ 6483927 w 10363200"/>
              <a:gd name="connsiteY37" fmla="*/ 249382 h 554182"/>
              <a:gd name="connsiteX38" fmla="*/ 6636327 w 10363200"/>
              <a:gd name="connsiteY38" fmla="*/ 263237 h 554182"/>
              <a:gd name="connsiteX39" fmla="*/ 6719455 w 10363200"/>
              <a:gd name="connsiteY39" fmla="*/ 332510 h 554182"/>
              <a:gd name="connsiteX40" fmla="*/ 6774873 w 10363200"/>
              <a:gd name="connsiteY40" fmla="*/ 374073 h 554182"/>
              <a:gd name="connsiteX41" fmla="*/ 6871855 w 10363200"/>
              <a:gd name="connsiteY41" fmla="*/ 443346 h 554182"/>
              <a:gd name="connsiteX42" fmla="*/ 7079673 w 10363200"/>
              <a:gd name="connsiteY42" fmla="*/ 512619 h 554182"/>
              <a:gd name="connsiteX43" fmla="*/ 7370618 w 10363200"/>
              <a:gd name="connsiteY43" fmla="*/ 484910 h 554182"/>
              <a:gd name="connsiteX44" fmla="*/ 7467600 w 10363200"/>
              <a:gd name="connsiteY44" fmla="*/ 429491 h 554182"/>
              <a:gd name="connsiteX45" fmla="*/ 7606145 w 10363200"/>
              <a:gd name="connsiteY45" fmla="*/ 374073 h 554182"/>
              <a:gd name="connsiteX46" fmla="*/ 7786255 w 10363200"/>
              <a:gd name="connsiteY46" fmla="*/ 277091 h 554182"/>
              <a:gd name="connsiteX47" fmla="*/ 7883236 w 10363200"/>
              <a:gd name="connsiteY47" fmla="*/ 249382 h 554182"/>
              <a:gd name="connsiteX48" fmla="*/ 8021782 w 10363200"/>
              <a:gd name="connsiteY48" fmla="*/ 263237 h 554182"/>
              <a:gd name="connsiteX49" fmla="*/ 8174182 w 10363200"/>
              <a:gd name="connsiteY49" fmla="*/ 332510 h 554182"/>
              <a:gd name="connsiteX50" fmla="*/ 8215745 w 10363200"/>
              <a:gd name="connsiteY50" fmla="*/ 346364 h 554182"/>
              <a:gd name="connsiteX51" fmla="*/ 8285018 w 10363200"/>
              <a:gd name="connsiteY51" fmla="*/ 374073 h 554182"/>
              <a:gd name="connsiteX52" fmla="*/ 8368145 w 10363200"/>
              <a:gd name="connsiteY52" fmla="*/ 401782 h 554182"/>
              <a:gd name="connsiteX53" fmla="*/ 9116291 w 10363200"/>
              <a:gd name="connsiteY53" fmla="*/ 429491 h 554182"/>
              <a:gd name="connsiteX54" fmla="*/ 9795164 w 10363200"/>
              <a:gd name="connsiteY54" fmla="*/ 471055 h 554182"/>
              <a:gd name="connsiteX55" fmla="*/ 10363200 w 10363200"/>
              <a:gd name="connsiteY55" fmla="*/ 471055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363200" h="554182">
                <a:moveTo>
                  <a:pt x="0" y="346364"/>
                </a:moveTo>
                <a:cubicBezTo>
                  <a:pt x="50218" y="337995"/>
                  <a:pt x="107898" y="334468"/>
                  <a:pt x="152400" y="304800"/>
                </a:cubicBezTo>
                <a:cubicBezTo>
                  <a:pt x="187827" y="281182"/>
                  <a:pt x="211814" y="241709"/>
                  <a:pt x="249382" y="221673"/>
                </a:cubicBezTo>
                <a:cubicBezTo>
                  <a:pt x="484237" y="96417"/>
                  <a:pt x="510389" y="102875"/>
                  <a:pt x="706582" y="41564"/>
                </a:cubicBezTo>
                <a:cubicBezTo>
                  <a:pt x="841507" y="-600"/>
                  <a:pt x="739382" y="26437"/>
                  <a:pt x="845127" y="0"/>
                </a:cubicBezTo>
                <a:cubicBezTo>
                  <a:pt x="891309" y="4618"/>
                  <a:pt x="938828" y="1896"/>
                  <a:pt x="983673" y="13855"/>
                </a:cubicBezTo>
                <a:cubicBezTo>
                  <a:pt x="1009692" y="20794"/>
                  <a:pt x="1029305" y="42524"/>
                  <a:pt x="1052945" y="55419"/>
                </a:cubicBezTo>
                <a:cubicBezTo>
                  <a:pt x="1080142" y="70254"/>
                  <a:pt x="1108364" y="83128"/>
                  <a:pt x="1136073" y="96982"/>
                </a:cubicBezTo>
                <a:cubicBezTo>
                  <a:pt x="1182255" y="143164"/>
                  <a:pt x="1234521" y="183975"/>
                  <a:pt x="1274618" y="235528"/>
                </a:cubicBezTo>
                <a:cubicBezTo>
                  <a:pt x="1326343" y="302032"/>
                  <a:pt x="1407620" y="427642"/>
                  <a:pt x="1496291" y="457200"/>
                </a:cubicBezTo>
                <a:lnTo>
                  <a:pt x="1537855" y="471055"/>
                </a:lnTo>
                <a:cubicBezTo>
                  <a:pt x="1713724" y="463408"/>
                  <a:pt x="1841272" y="483985"/>
                  <a:pt x="1995055" y="415637"/>
                </a:cubicBezTo>
                <a:cubicBezTo>
                  <a:pt x="2077202" y="379127"/>
                  <a:pt x="2152337" y="308819"/>
                  <a:pt x="2216727" y="249382"/>
                </a:cubicBezTo>
                <a:cubicBezTo>
                  <a:pt x="2240722" y="227233"/>
                  <a:pt x="2260726" y="200789"/>
                  <a:pt x="2286000" y="180110"/>
                </a:cubicBezTo>
                <a:cubicBezTo>
                  <a:pt x="2311775" y="159022"/>
                  <a:pt x="2340571" y="141825"/>
                  <a:pt x="2369127" y="124691"/>
                </a:cubicBezTo>
                <a:cubicBezTo>
                  <a:pt x="2386837" y="114065"/>
                  <a:pt x="2404952" y="103513"/>
                  <a:pt x="2424545" y="96982"/>
                </a:cubicBezTo>
                <a:cubicBezTo>
                  <a:pt x="2462622" y="84290"/>
                  <a:pt x="2577504" y="72667"/>
                  <a:pt x="2604655" y="69273"/>
                </a:cubicBezTo>
                <a:cubicBezTo>
                  <a:pt x="2673928" y="83128"/>
                  <a:pt x="2746184" y="86415"/>
                  <a:pt x="2812473" y="110837"/>
                </a:cubicBezTo>
                <a:cubicBezTo>
                  <a:pt x="2836987" y="119868"/>
                  <a:pt x="2850688" y="146595"/>
                  <a:pt x="2867891" y="166255"/>
                </a:cubicBezTo>
                <a:cubicBezTo>
                  <a:pt x="2902704" y="206041"/>
                  <a:pt x="2911588" y="241923"/>
                  <a:pt x="2964873" y="263237"/>
                </a:cubicBezTo>
                <a:cubicBezTo>
                  <a:pt x="2990955" y="273670"/>
                  <a:pt x="3019938" y="275815"/>
                  <a:pt x="3048000" y="277091"/>
                </a:cubicBezTo>
                <a:cubicBezTo>
                  <a:pt x="3223371" y="285062"/>
                  <a:pt x="3398982" y="286328"/>
                  <a:pt x="3574473" y="290946"/>
                </a:cubicBezTo>
                <a:cubicBezTo>
                  <a:pt x="3730670" y="322184"/>
                  <a:pt x="3540349" y="286679"/>
                  <a:pt x="3796145" y="318655"/>
                </a:cubicBezTo>
                <a:cubicBezTo>
                  <a:pt x="3819511" y="321576"/>
                  <a:pt x="3842106" y="329180"/>
                  <a:pt x="3865418" y="332510"/>
                </a:cubicBezTo>
                <a:cubicBezTo>
                  <a:pt x="3906817" y="338424"/>
                  <a:pt x="3948545" y="341746"/>
                  <a:pt x="3990109" y="346364"/>
                </a:cubicBezTo>
                <a:cubicBezTo>
                  <a:pt x="4043118" y="364034"/>
                  <a:pt x="4076312" y="377459"/>
                  <a:pt x="4128655" y="387928"/>
                </a:cubicBezTo>
                <a:cubicBezTo>
                  <a:pt x="4156201" y="393437"/>
                  <a:pt x="4184410" y="395466"/>
                  <a:pt x="4211782" y="401782"/>
                </a:cubicBezTo>
                <a:cubicBezTo>
                  <a:pt x="4244542" y="409342"/>
                  <a:pt x="4276278" y="420828"/>
                  <a:pt x="4308764" y="429491"/>
                </a:cubicBezTo>
                <a:cubicBezTo>
                  <a:pt x="4345561" y="439303"/>
                  <a:pt x="4383472" y="445157"/>
                  <a:pt x="4419600" y="457200"/>
                </a:cubicBezTo>
                <a:cubicBezTo>
                  <a:pt x="4748625" y="566876"/>
                  <a:pt x="4317178" y="447419"/>
                  <a:pt x="4599709" y="512619"/>
                </a:cubicBezTo>
                <a:cubicBezTo>
                  <a:pt x="4632469" y="520179"/>
                  <a:pt x="4663276" y="536615"/>
                  <a:pt x="4696691" y="540328"/>
                </a:cubicBezTo>
                <a:cubicBezTo>
                  <a:pt x="4788604" y="550540"/>
                  <a:pt x="4881418" y="549564"/>
                  <a:pt x="4973782" y="554182"/>
                </a:cubicBezTo>
                <a:lnTo>
                  <a:pt x="5666509" y="540328"/>
                </a:lnTo>
                <a:cubicBezTo>
                  <a:pt x="5871911" y="534104"/>
                  <a:pt x="5825430" y="542161"/>
                  <a:pt x="5943600" y="512619"/>
                </a:cubicBezTo>
                <a:cubicBezTo>
                  <a:pt x="5957455" y="503383"/>
                  <a:pt x="5972719" y="495972"/>
                  <a:pt x="5985164" y="484910"/>
                </a:cubicBezTo>
                <a:cubicBezTo>
                  <a:pt x="6030331" y="444761"/>
                  <a:pt x="6096602" y="363833"/>
                  <a:pt x="6151418" y="332510"/>
                </a:cubicBezTo>
                <a:cubicBezTo>
                  <a:pt x="6185677" y="312933"/>
                  <a:pt x="6224400" y="302080"/>
                  <a:pt x="6262255" y="290946"/>
                </a:cubicBezTo>
                <a:cubicBezTo>
                  <a:pt x="6344403" y="266785"/>
                  <a:pt x="6401874" y="261104"/>
                  <a:pt x="6483927" y="249382"/>
                </a:cubicBezTo>
                <a:cubicBezTo>
                  <a:pt x="6534727" y="254000"/>
                  <a:pt x="6586308" y="253233"/>
                  <a:pt x="6636327" y="263237"/>
                </a:cubicBezTo>
                <a:cubicBezTo>
                  <a:pt x="6710632" y="278098"/>
                  <a:pt x="6677068" y="290124"/>
                  <a:pt x="6719455" y="332510"/>
                </a:cubicBezTo>
                <a:cubicBezTo>
                  <a:pt x="6735783" y="348838"/>
                  <a:pt x="6756400" y="360219"/>
                  <a:pt x="6774873" y="374073"/>
                </a:cubicBezTo>
                <a:cubicBezTo>
                  <a:pt x="6825022" y="449297"/>
                  <a:pt x="6774210" y="390085"/>
                  <a:pt x="6871855" y="443346"/>
                </a:cubicBezTo>
                <a:cubicBezTo>
                  <a:pt x="7022688" y="525618"/>
                  <a:pt x="6880557" y="490494"/>
                  <a:pt x="7079673" y="512619"/>
                </a:cubicBezTo>
                <a:cubicBezTo>
                  <a:pt x="7176655" y="503383"/>
                  <a:pt x="7275360" y="505323"/>
                  <a:pt x="7370618" y="484910"/>
                </a:cubicBezTo>
                <a:cubicBezTo>
                  <a:pt x="7407025" y="477108"/>
                  <a:pt x="7433911" y="445345"/>
                  <a:pt x="7467600" y="429491"/>
                </a:cubicBezTo>
                <a:cubicBezTo>
                  <a:pt x="7512605" y="408312"/>
                  <a:pt x="7561140" y="395252"/>
                  <a:pt x="7606145" y="374073"/>
                </a:cubicBezTo>
                <a:cubicBezTo>
                  <a:pt x="7910472" y="230861"/>
                  <a:pt x="7519683" y="395567"/>
                  <a:pt x="7786255" y="277091"/>
                </a:cubicBezTo>
                <a:cubicBezTo>
                  <a:pt x="7811806" y="265735"/>
                  <a:pt x="7858081" y="255671"/>
                  <a:pt x="7883236" y="249382"/>
                </a:cubicBezTo>
                <a:cubicBezTo>
                  <a:pt x="7929418" y="254000"/>
                  <a:pt x="7976271" y="254135"/>
                  <a:pt x="8021782" y="263237"/>
                </a:cubicBezTo>
                <a:cubicBezTo>
                  <a:pt x="8058835" y="270648"/>
                  <a:pt x="8144777" y="319441"/>
                  <a:pt x="8174182" y="332510"/>
                </a:cubicBezTo>
                <a:cubicBezTo>
                  <a:pt x="8187527" y="338441"/>
                  <a:pt x="8202071" y="341236"/>
                  <a:pt x="8215745" y="346364"/>
                </a:cubicBezTo>
                <a:cubicBezTo>
                  <a:pt x="8239031" y="355096"/>
                  <a:pt x="8261646" y="365574"/>
                  <a:pt x="8285018" y="374073"/>
                </a:cubicBezTo>
                <a:cubicBezTo>
                  <a:pt x="8312467" y="384055"/>
                  <a:pt x="8339116" y="398556"/>
                  <a:pt x="8368145" y="401782"/>
                </a:cubicBezTo>
                <a:cubicBezTo>
                  <a:pt x="8699434" y="438593"/>
                  <a:pt x="8451027" y="414708"/>
                  <a:pt x="9116291" y="429491"/>
                </a:cubicBezTo>
                <a:cubicBezTo>
                  <a:pt x="9346673" y="450436"/>
                  <a:pt x="9552031" y="471055"/>
                  <a:pt x="9795164" y="471055"/>
                </a:cubicBezTo>
                <a:lnTo>
                  <a:pt x="10363200" y="471055"/>
                </a:ln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flipH="1">
            <a:off x="-180107" y="4094681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 flipH="1">
            <a:off x="-124688" y="4344422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-55417" y="5197552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 flipH="1">
            <a:off x="-609600" y="4877461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 flipH="1">
            <a:off x="-394854" y="5423613"/>
            <a:ext cx="10363200" cy="554182"/>
          </a:xfrm>
          <a:custGeom>
            <a:avLst/>
            <a:gdLst>
              <a:gd name="connsiteX0" fmla="*/ 0 w 10363200"/>
              <a:gd name="connsiteY0" fmla="*/ 346364 h 554182"/>
              <a:gd name="connsiteX1" fmla="*/ 152400 w 10363200"/>
              <a:gd name="connsiteY1" fmla="*/ 304800 h 554182"/>
              <a:gd name="connsiteX2" fmla="*/ 249382 w 10363200"/>
              <a:gd name="connsiteY2" fmla="*/ 221673 h 554182"/>
              <a:gd name="connsiteX3" fmla="*/ 706582 w 10363200"/>
              <a:gd name="connsiteY3" fmla="*/ 41564 h 554182"/>
              <a:gd name="connsiteX4" fmla="*/ 845127 w 10363200"/>
              <a:gd name="connsiteY4" fmla="*/ 0 h 554182"/>
              <a:gd name="connsiteX5" fmla="*/ 983673 w 10363200"/>
              <a:gd name="connsiteY5" fmla="*/ 13855 h 554182"/>
              <a:gd name="connsiteX6" fmla="*/ 1052945 w 10363200"/>
              <a:gd name="connsiteY6" fmla="*/ 55419 h 554182"/>
              <a:gd name="connsiteX7" fmla="*/ 1136073 w 10363200"/>
              <a:gd name="connsiteY7" fmla="*/ 96982 h 554182"/>
              <a:gd name="connsiteX8" fmla="*/ 1274618 w 10363200"/>
              <a:gd name="connsiteY8" fmla="*/ 235528 h 554182"/>
              <a:gd name="connsiteX9" fmla="*/ 1496291 w 10363200"/>
              <a:gd name="connsiteY9" fmla="*/ 457200 h 554182"/>
              <a:gd name="connsiteX10" fmla="*/ 1537855 w 10363200"/>
              <a:gd name="connsiteY10" fmla="*/ 471055 h 554182"/>
              <a:gd name="connsiteX11" fmla="*/ 1995055 w 10363200"/>
              <a:gd name="connsiteY11" fmla="*/ 415637 h 554182"/>
              <a:gd name="connsiteX12" fmla="*/ 2216727 w 10363200"/>
              <a:gd name="connsiteY12" fmla="*/ 249382 h 554182"/>
              <a:gd name="connsiteX13" fmla="*/ 2286000 w 10363200"/>
              <a:gd name="connsiteY13" fmla="*/ 180110 h 554182"/>
              <a:gd name="connsiteX14" fmla="*/ 2369127 w 10363200"/>
              <a:gd name="connsiteY14" fmla="*/ 124691 h 554182"/>
              <a:gd name="connsiteX15" fmla="*/ 2424545 w 10363200"/>
              <a:gd name="connsiteY15" fmla="*/ 96982 h 554182"/>
              <a:gd name="connsiteX16" fmla="*/ 2604655 w 10363200"/>
              <a:gd name="connsiteY16" fmla="*/ 69273 h 554182"/>
              <a:gd name="connsiteX17" fmla="*/ 2812473 w 10363200"/>
              <a:gd name="connsiteY17" fmla="*/ 110837 h 554182"/>
              <a:gd name="connsiteX18" fmla="*/ 2867891 w 10363200"/>
              <a:gd name="connsiteY18" fmla="*/ 166255 h 554182"/>
              <a:gd name="connsiteX19" fmla="*/ 2964873 w 10363200"/>
              <a:gd name="connsiteY19" fmla="*/ 263237 h 554182"/>
              <a:gd name="connsiteX20" fmla="*/ 3048000 w 10363200"/>
              <a:gd name="connsiteY20" fmla="*/ 277091 h 554182"/>
              <a:gd name="connsiteX21" fmla="*/ 3574473 w 10363200"/>
              <a:gd name="connsiteY21" fmla="*/ 290946 h 554182"/>
              <a:gd name="connsiteX22" fmla="*/ 3796145 w 10363200"/>
              <a:gd name="connsiteY22" fmla="*/ 318655 h 554182"/>
              <a:gd name="connsiteX23" fmla="*/ 3865418 w 10363200"/>
              <a:gd name="connsiteY23" fmla="*/ 332510 h 554182"/>
              <a:gd name="connsiteX24" fmla="*/ 3990109 w 10363200"/>
              <a:gd name="connsiteY24" fmla="*/ 346364 h 554182"/>
              <a:gd name="connsiteX25" fmla="*/ 4128655 w 10363200"/>
              <a:gd name="connsiteY25" fmla="*/ 387928 h 554182"/>
              <a:gd name="connsiteX26" fmla="*/ 4211782 w 10363200"/>
              <a:gd name="connsiteY26" fmla="*/ 401782 h 554182"/>
              <a:gd name="connsiteX27" fmla="*/ 4308764 w 10363200"/>
              <a:gd name="connsiteY27" fmla="*/ 429491 h 554182"/>
              <a:gd name="connsiteX28" fmla="*/ 4419600 w 10363200"/>
              <a:gd name="connsiteY28" fmla="*/ 457200 h 554182"/>
              <a:gd name="connsiteX29" fmla="*/ 4599709 w 10363200"/>
              <a:gd name="connsiteY29" fmla="*/ 512619 h 554182"/>
              <a:gd name="connsiteX30" fmla="*/ 4696691 w 10363200"/>
              <a:gd name="connsiteY30" fmla="*/ 540328 h 554182"/>
              <a:gd name="connsiteX31" fmla="*/ 4973782 w 10363200"/>
              <a:gd name="connsiteY31" fmla="*/ 554182 h 554182"/>
              <a:gd name="connsiteX32" fmla="*/ 5666509 w 10363200"/>
              <a:gd name="connsiteY32" fmla="*/ 540328 h 554182"/>
              <a:gd name="connsiteX33" fmla="*/ 5943600 w 10363200"/>
              <a:gd name="connsiteY33" fmla="*/ 512619 h 554182"/>
              <a:gd name="connsiteX34" fmla="*/ 5985164 w 10363200"/>
              <a:gd name="connsiteY34" fmla="*/ 484910 h 554182"/>
              <a:gd name="connsiteX35" fmla="*/ 6151418 w 10363200"/>
              <a:gd name="connsiteY35" fmla="*/ 332510 h 554182"/>
              <a:gd name="connsiteX36" fmla="*/ 6262255 w 10363200"/>
              <a:gd name="connsiteY36" fmla="*/ 290946 h 554182"/>
              <a:gd name="connsiteX37" fmla="*/ 6483927 w 10363200"/>
              <a:gd name="connsiteY37" fmla="*/ 249382 h 554182"/>
              <a:gd name="connsiteX38" fmla="*/ 6636327 w 10363200"/>
              <a:gd name="connsiteY38" fmla="*/ 263237 h 554182"/>
              <a:gd name="connsiteX39" fmla="*/ 6719455 w 10363200"/>
              <a:gd name="connsiteY39" fmla="*/ 332510 h 554182"/>
              <a:gd name="connsiteX40" fmla="*/ 6774873 w 10363200"/>
              <a:gd name="connsiteY40" fmla="*/ 374073 h 554182"/>
              <a:gd name="connsiteX41" fmla="*/ 6871855 w 10363200"/>
              <a:gd name="connsiteY41" fmla="*/ 443346 h 554182"/>
              <a:gd name="connsiteX42" fmla="*/ 7079673 w 10363200"/>
              <a:gd name="connsiteY42" fmla="*/ 512619 h 554182"/>
              <a:gd name="connsiteX43" fmla="*/ 7370618 w 10363200"/>
              <a:gd name="connsiteY43" fmla="*/ 484910 h 554182"/>
              <a:gd name="connsiteX44" fmla="*/ 7467600 w 10363200"/>
              <a:gd name="connsiteY44" fmla="*/ 429491 h 554182"/>
              <a:gd name="connsiteX45" fmla="*/ 7606145 w 10363200"/>
              <a:gd name="connsiteY45" fmla="*/ 374073 h 554182"/>
              <a:gd name="connsiteX46" fmla="*/ 7786255 w 10363200"/>
              <a:gd name="connsiteY46" fmla="*/ 277091 h 554182"/>
              <a:gd name="connsiteX47" fmla="*/ 7883236 w 10363200"/>
              <a:gd name="connsiteY47" fmla="*/ 249382 h 554182"/>
              <a:gd name="connsiteX48" fmla="*/ 8021782 w 10363200"/>
              <a:gd name="connsiteY48" fmla="*/ 263237 h 554182"/>
              <a:gd name="connsiteX49" fmla="*/ 8174182 w 10363200"/>
              <a:gd name="connsiteY49" fmla="*/ 332510 h 554182"/>
              <a:gd name="connsiteX50" fmla="*/ 8215745 w 10363200"/>
              <a:gd name="connsiteY50" fmla="*/ 346364 h 554182"/>
              <a:gd name="connsiteX51" fmla="*/ 8285018 w 10363200"/>
              <a:gd name="connsiteY51" fmla="*/ 374073 h 554182"/>
              <a:gd name="connsiteX52" fmla="*/ 8368145 w 10363200"/>
              <a:gd name="connsiteY52" fmla="*/ 401782 h 554182"/>
              <a:gd name="connsiteX53" fmla="*/ 9116291 w 10363200"/>
              <a:gd name="connsiteY53" fmla="*/ 429491 h 554182"/>
              <a:gd name="connsiteX54" fmla="*/ 9795164 w 10363200"/>
              <a:gd name="connsiteY54" fmla="*/ 471055 h 554182"/>
              <a:gd name="connsiteX55" fmla="*/ 10363200 w 10363200"/>
              <a:gd name="connsiteY55" fmla="*/ 471055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363200" h="554182">
                <a:moveTo>
                  <a:pt x="0" y="346364"/>
                </a:moveTo>
                <a:cubicBezTo>
                  <a:pt x="50218" y="337995"/>
                  <a:pt x="107898" y="334468"/>
                  <a:pt x="152400" y="304800"/>
                </a:cubicBezTo>
                <a:cubicBezTo>
                  <a:pt x="187827" y="281182"/>
                  <a:pt x="211814" y="241709"/>
                  <a:pt x="249382" y="221673"/>
                </a:cubicBezTo>
                <a:cubicBezTo>
                  <a:pt x="484237" y="96417"/>
                  <a:pt x="510389" y="102875"/>
                  <a:pt x="706582" y="41564"/>
                </a:cubicBezTo>
                <a:cubicBezTo>
                  <a:pt x="841507" y="-600"/>
                  <a:pt x="739382" y="26437"/>
                  <a:pt x="845127" y="0"/>
                </a:cubicBezTo>
                <a:cubicBezTo>
                  <a:pt x="891309" y="4618"/>
                  <a:pt x="938828" y="1896"/>
                  <a:pt x="983673" y="13855"/>
                </a:cubicBezTo>
                <a:cubicBezTo>
                  <a:pt x="1009692" y="20794"/>
                  <a:pt x="1029305" y="42524"/>
                  <a:pt x="1052945" y="55419"/>
                </a:cubicBezTo>
                <a:cubicBezTo>
                  <a:pt x="1080142" y="70254"/>
                  <a:pt x="1108364" y="83128"/>
                  <a:pt x="1136073" y="96982"/>
                </a:cubicBezTo>
                <a:cubicBezTo>
                  <a:pt x="1182255" y="143164"/>
                  <a:pt x="1234521" y="183975"/>
                  <a:pt x="1274618" y="235528"/>
                </a:cubicBezTo>
                <a:cubicBezTo>
                  <a:pt x="1326343" y="302032"/>
                  <a:pt x="1407620" y="427642"/>
                  <a:pt x="1496291" y="457200"/>
                </a:cubicBezTo>
                <a:lnTo>
                  <a:pt x="1537855" y="471055"/>
                </a:lnTo>
                <a:cubicBezTo>
                  <a:pt x="1713724" y="463408"/>
                  <a:pt x="1841272" y="483985"/>
                  <a:pt x="1995055" y="415637"/>
                </a:cubicBezTo>
                <a:cubicBezTo>
                  <a:pt x="2077202" y="379127"/>
                  <a:pt x="2152337" y="308819"/>
                  <a:pt x="2216727" y="249382"/>
                </a:cubicBezTo>
                <a:cubicBezTo>
                  <a:pt x="2240722" y="227233"/>
                  <a:pt x="2260726" y="200789"/>
                  <a:pt x="2286000" y="180110"/>
                </a:cubicBezTo>
                <a:cubicBezTo>
                  <a:pt x="2311775" y="159022"/>
                  <a:pt x="2340571" y="141825"/>
                  <a:pt x="2369127" y="124691"/>
                </a:cubicBezTo>
                <a:cubicBezTo>
                  <a:pt x="2386837" y="114065"/>
                  <a:pt x="2404952" y="103513"/>
                  <a:pt x="2424545" y="96982"/>
                </a:cubicBezTo>
                <a:cubicBezTo>
                  <a:pt x="2462622" y="84290"/>
                  <a:pt x="2577504" y="72667"/>
                  <a:pt x="2604655" y="69273"/>
                </a:cubicBezTo>
                <a:cubicBezTo>
                  <a:pt x="2673928" y="83128"/>
                  <a:pt x="2746184" y="86415"/>
                  <a:pt x="2812473" y="110837"/>
                </a:cubicBezTo>
                <a:cubicBezTo>
                  <a:pt x="2836987" y="119868"/>
                  <a:pt x="2850688" y="146595"/>
                  <a:pt x="2867891" y="166255"/>
                </a:cubicBezTo>
                <a:cubicBezTo>
                  <a:pt x="2902704" y="206041"/>
                  <a:pt x="2911588" y="241923"/>
                  <a:pt x="2964873" y="263237"/>
                </a:cubicBezTo>
                <a:cubicBezTo>
                  <a:pt x="2990955" y="273670"/>
                  <a:pt x="3019938" y="275815"/>
                  <a:pt x="3048000" y="277091"/>
                </a:cubicBezTo>
                <a:cubicBezTo>
                  <a:pt x="3223371" y="285062"/>
                  <a:pt x="3398982" y="286328"/>
                  <a:pt x="3574473" y="290946"/>
                </a:cubicBezTo>
                <a:cubicBezTo>
                  <a:pt x="3730670" y="322184"/>
                  <a:pt x="3540349" y="286679"/>
                  <a:pt x="3796145" y="318655"/>
                </a:cubicBezTo>
                <a:cubicBezTo>
                  <a:pt x="3819511" y="321576"/>
                  <a:pt x="3842106" y="329180"/>
                  <a:pt x="3865418" y="332510"/>
                </a:cubicBezTo>
                <a:cubicBezTo>
                  <a:pt x="3906817" y="338424"/>
                  <a:pt x="3948545" y="341746"/>
                  <a:pt x="3990109" y="346364"/>
                </a:cubicBezTo>
                <a:cubicBezTo>
                  <a:pt x="4043118" y="364034"/>
                  <a:pt x="4076312" y="377459"/>
                  <a:pt x="4128655" y="387928"/>
                </a:cubicBezTo>
                <a:cubicBezTo>
                  <a:pt x="4156201" y="393437"/>
                  <a:pt x="4184410" y="395466"/>
                  <a:pt x="4211782" y="401782"/>
                </a:cubicBezTo>
                <a:cubicBezTo>
                  <a:pt x="4244542" y="409342"/>
                  <a:pt x="4276278" y="420828"/>
                  <a:pt x="4308764" y="429491"/>
                </a:cubicBezTo>
                <a:cubicBezTo>
                  <a:pt x="4345561" y="439303"/>
                  <a:pt x="4383472" y="445157"/>
                  <a:pt x="4419600" y="457200"/>
                </a:cubicBezTo>
                <a:cubicBezTo>
                  <a:pt x="4748625" y="566876"/>
                  <a:pt x="4317178" y="447419"/>
                  <a:pt x="4599709" y="512619"/>
                </a:cubicBezTo>
                <a:cubicBezTo>
                  <a:pt x="4632469" y="520179"/>
                  <a:pt x="4663276" y="536615"/>
                  <a:pt x="4696691" y="540328"/>
                </a:cubicBezTo>
                <a:cubicBezTo>
                  <a:pt x="4788604" y="550540"/>
                  <a:pt x="4881418" y="549564"/>
                  <a:pt x="4973782" y="554182"/>
                </a:cubicBezTo>
                <a:lnTo>
                  <a:pt x="5666509" y="540328"/>
                </a:lnTo>
                <a:cubicBezTo>
                  <a:pt x="5871911" y="534104"/>
                  <a:pt x="5825430" y="542161"/>
                  <a:pt x="5943600" y="512619"/>
                </a:cubicBezTo>
                <a:cubicBezTo>
                  <a:pt x="5957455" y="503383"/>
                  <a:pt x="5972719" y="495972"/>
                  <a:pt x="5985164" y="484910"/>
                </a:cubicBezTo>
                <a:cubicBezTo>
                  <a:pt x="6030331" y="444761"/>
                  <a:pt x="6096602" y="363833"/>
                  <a:pt x="6151418" y="332510"/>
                </a:cubicBezTo>
                <a:cubicBezTo>
                  <a:pt x="6185677" y="312933"/>
                  <a:pt x="6224400" y="302080"/>
                  <a:pt x="6262255" y="290946"/>
                </a:cubicBezTo>
                <a:cubicBezTo>
                  <a:pt x="6344403" y="266785"/>
                  <a:pt x="6401874" y="261104"/>
                  <a:pt x="6483927" y="249382"/>
                </a:cubicBezTo>
                <a:cubicBezTo>
                  <a:pt x="6534727" y="254000"/>
                  <a:pt x="6586308" y="253233"/>
                  <a:pt x="6636327" y="263237"/>
                </a:cubicBezTo>
                <a:cubicBezTo>
                  <a:pt x="6710632" y="278098"/>
                  <a:pt x="6677068" y="290124"/>
                  <a:pt x="6719455" y="332510"/>
                </a:cubicBezTo>
                <a:cubicBezTo>
                  <a:pt x="6735783" y="348838"/>
                  <a:pt x="6756400" y="360219"/>
                  <a:pt x="6774873" y="374073"/>
                </a:cubicBezTo>
                <a:cubicBezTo>
                  <a:pt x="6825022" y="449297"/>
                  <a:pt x="6774210" y="390085"/>
                  <a:pt x="6871855" y="443346"/>
                </a:cubicBezTo>
                <a:cubicBezTo>
                  <a:pt x="7022688" y="525618"/>
                  <a:pt x="6880557" y="490494"/>
                  <a:pt x="7079673" y="512619"/>
                </a:cubicBezTo>
                <a:cubicBezTo>
                  <a:pt x="7176655" y="503383"/>
                  <a:pt x="7275360" y="505323"/>
                  <a:pt x="7370618" y="484910"/>
                </a:cubicBezTo>
                <a:cubicBezTo>
                  <a:pt x="7407025" y="477108"/>
                  <a:pt x="7433911" y="445345"/>
                  <a:pt x="7467600" y="429491"/>
                </a:cubicBezTo>
                <a:cubicBezTo>
                  <a:pt x="7512605" y="408312"/>
                  <a:pt x="7561140" y="395252"/>
                  <a:pt x="7606145" y="374073"/>
                </a:cubicBezTo>
                <a:cubicBezTo>
                  <a:pt x="7910472" y="230861"/>
                  <a:pt x="7519683" y="395567"/>
                  <a:pt x="7786255" y="277091"/>
                </a:cubicBezTo>
                <a:cubicBezTo>
                  <a:pt x="7811806" y="265735"/>
                  <a:pt x="7858081" y="255671"/>
                  <a:pt x="7883236" y="249382"/>
                </a:cubicBezTo>
                <a:cubicBezTo>
                  <a:pt x="7929418" y="254000"/>
                  <a:pt x="7976271" y="254135"/>
                  <a:pt x="8021782" y="263237"/>
                </a:cubicBezTo>
                <a:cubicBezTo>
                  <a:pt x="8058835" y="270648"/>
                  <a:pt x="8144777" y="319441"/>
                  <a:pt x="8174182" y="332510"/>
                </a:cubicBezTo>
                <a:cubicBezTo>
                  <a:pt x="8187527" y="338441"/>
                  <a:pt x="8202071" y="341236"/>
                  <a:pt x="8215745" y="346364"/>
                </a:cubicBezTo>
                <a:cubicBezTo>
                  <a:pt x="8239031" y="355096"/>
                  <a:pt x="8261646" y="365574"/>
                  <a:pt x="8285018" y="374073"/>
                </a:cubicBezTo>
                <a:cubicBezTo>
                  <a:pt x="8312467" y="384055"/>
                  <a:pt x="8339116" y="398556"/>
                  <a:pt x="8368145" y="401782"/>
                </a:cubicBezTo>
                <a:cubicBezTo>
                  <a:pt x="8699434" y="438593"/>
                  <a:pt x="8451027" y="414708"/>
                  <a:pt x="9116291" y="429491"/>
                </a:cubicBezTo>
                <a:cubicBezTo>
                  <a:pt x="9346673" y="450436"/>
                  <a:pt x="9552031" y="471055"/>
                  <a:pt x="9795164" y="471055"/>
                </a:cubicBezTo>
                <a:lnTo>
                  <a:pt x="10363200" y="471055"/>
                </a:ln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 flipH="1">
            <a:off x="-277091" y="5890279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 flipH="1">
            <a:off x="-242454" y="5977795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 flipH="1">
            <a:off x="-561108" y="6367158"/>
            <a:ext cx="10363200" cy="554182"/>
          </a:xfrm>
          <a:custGeom>
            <a:avLst/>
            <a:gdLst>
              <a:gd name="connsiteX0" fmla="*/ 0 w 10363200"/>
              <a:gd name="connsiteY0" fmla="*/ 346364 h 554182"/>
              <a:gd name="connsiteX1" fmla="*/ 152400 w 10363200"/>
              <a:gd name="connsiteY1" fmla="*/ 304800 h 554182"/>
              <a:gd name="connsiteX2" fmla="*/ 249382 w 10363200"/>
              <a:gd name="connsiteY2" fmla="*/ 221673 h 554182"/>
              <a:gd name="connsiteX3" fmla="*/ 706582 w 10363200"/>
              <a:gd name="connsiteY3" fmla="*/ 41564 h 554182"/>
              <a:gd name="connsiteX4" fmla="*/ 845127 w 10363200"/>
              <a:gd name="connsiteY4" fmla="*/ 0 h 554182"/>
              <a:gd name="connsiteX5" fmla="*/ 983673 w 10363200"/>
              <a:gd name="connsiteY5" fmla="*/ 13855 h 554182"/>
              <a:gd name="connsiteX6" fmla="*/ 1052945 w 10363200"/>
              <a:gd name="connsiteY6" fmla="*/ 55419 h 554182"/>
              <a:gd name="connsiteX7" fmla="*/ 1136073 w 10363200"/>
              <a:gd name="connsiteY7" fmla="*/ 96982 h 554182"/>
              <a:gd name="connsiteX8" fmla="*/ 1274618 w 10363200"/>
              <a:gd name="connsiteY8" fmla="*/ 235528 h 554182"/>
              <a:gd name="connsiteX9" fmla="*/ 1496291 w 10363200"/>
              <a:gd name="connsiteY9" fmla="*/ 457200 h 554182"/>
              <a:gd name="connsiteX10" fmla="*/ 1537855 w 10363200"/>
              <a:gd name="connsiteY10" fmla="*/ 471055 h 554182"/>
              <a:gd name="connsiteX11" fmla="*/ 1995055 w 10363200"/>
              <a:gd name="connsiteY11" fmla="*/ 415637 h 554182"/>
              <a:gd name="connsiteX12" fmla="*/ 2216727 w 10363200"/>
              <a:gd name="connsiteY12" fmla="*/ 249382 h 554182"/>
              <a:gd name="connsiteX13" fmla="*/ 2286000 w 10363200"/>
              <a:gd name="connsiteY13" fmla="*/ 180110 h 554182"/>
              <a:gd name="connsiteX14" fmla="*/ 2369127 w 10363200"/>
              <a:gd name="connsiteY14" fmla="*/ 124691 h 554182"/>
              <a:gd name="connsiteX15" fmla="*/ 2424545 w 10363200"/>
              <a:gd name="connsiteY15" fmla="*/ 96982 h 554182"/>
              <a:gd name="connsiteX16" fmla="*/ 2604655 w 10363200"/>
              <a:gd name="connsiteY16" fmla="*/ 69273 h 554182"/>
              <a:gd name="connsiteX17" fmla="*/ 2812473 w 10363200"/>
              <a:gd name="connsiteY17" fmla="*/ 110837 h 554182"/>
              <a:gd name="connsiteX18" fmla="*/ 2867891 w 10363200"/>
              <a:gd name="connsiteY18" fmla="*/ 166255 h 554182"/>
              <a:gd name="connsiteX19" fmla="*/ 2964873 w 10363200"/>
              <a:gd name="connsiteY19" fmla="*/ 263237 h 554182"/>
              <a:gd name="connsiteX20" fmla="*/ 3048000 w 10363200"/>
              <a:gd name="connsiteY20" fmla="*/ 277091 h 554182"/>
              <a:gd name="connsiteX21" fmla="*/ 3574473 w 10363200"/>
              <a:gd name="connsiteY21" fmla="*/ 290946 h 554182"/>
              <a:gd name="connsiteX22" fmla="*/ 3796145 w 10363200"/>
              <a:gd name="connsiteY22" fmla="*/ 318655 h 554182"/>
              <a:gd name="connsiteX23" fmla="*/ 3865418 w 10363200"/>
              <a:gd name="connsiteY23" fmla="*/ 332510 h 554182"/>
              <a:gd name="connsiteX24" fmla="*/ 3990109 w 10363200"/>
              <a:gd name="connsiteY24" fmla="*/ 346364 h 554182"/>
              <a:gd name="connsiteX25" fmla="*/ 4128655 w 10363200"/>
              <a:gd name="connsiteY25" fmla="*/ 387928 h 554182"/>
              <a:gd name="connsiteX26" fmla="*/ 4211782 w 10363200"/>
              <a:gd name="connsiteY26" fmla="*/ 401782 h 554182"/>
              <a:gd name="connsiteX27" fmla="*/ 4308764 w 10363200"/>
              <a:gd name="connsiteY27" fmla="*/ 429491 h 554182"/>
              <a:gd name="connsiteX28" fmla="*/ 4419600 w 10363200"/>
              <a:gd name="connsiteY28" fmla="*/ 457200 h 554182"/>
              <a:gd name="connsiteX29" fmla="*/ 4599709 w 10363200"/>
              <a:gd name="connsiteY29" fmla="*/ 512619 h 554182"/>
              <a:gd name="connsiteX30" fmla="*/ 4696691 w 10363200"/>
              <a:gd name="connsiteY30" fmla="*/ 540328 h 554182"/>
              <a:gd name="connsiteX31" fmla="*/ 4973782 w 10363200"/>
              <a:gd name="connsiteY31" fmla="*/ 554182 h 554182"/>
              <a:gd name="connsiteX32" fmla="*/ 5666509 w 10363200"/>
              <a:gd name="connsiteY32" fmla="*/ 540328 h 554182"/>
              <a:gd name="connsiteX33" fmla="*/ 5943600 w 10363200"/>
              <a:gd name="connsiteY33" fmla="*/ 512619 h 554182"/>
              <a:gd name="connsiteX34" fmla="*/ 5985164 w 10363200"/>
              <a:gd name="connsiteY34" fmla="*/ 484910 h 554182"/>
              <a:gd name="connsiteX35" fmla="*/ 6151418 w 10363200"/>
              <a:gd name="connsiteY35" fmla="*/ 332510 h 554182"/>
              <a:gd name="connsiteX36" fmla="*/ 6262255 w 10363200"/>
              <a:gd name="connsiteY36" fmla="*/ 290946 h 554182"/>
              <a:gd name="connsiteX37" fmla="*/ 6483927 w 10363200"/>
              <a:gd name="connsiteY37" fmla="*/ 249382 h 554182"/>
              <a:gd name="connsiteX38" fmla="*/ 6636327 w 10363200"/>
              <a:gd name="connsiteY38" fmla="*/ 263237 h 554182"/>
              <a:gd name="connsiteX39" fmla="*/ 6719455 w 10363200"/>
              <a:gd name="connsiteY39" fmla="*/ 332510 h 554182"/>
              <a:gd name="connsiteX40" fmla="*/ 6774873 w 10363200"/>
              <a:gd name="connsiteY40" fmla="*/ 374073 h 554182"/>
              <a:gd name="connsiteX41" fmla="*/ 6871855 w 10363200"/>
              <a:gd name="connsiteY41" fmla="*/ 443346 h 554182"/>
              <a:gd name="connsiteX42" fmla="*/ 7079673 w 10363200"/>
              <a:gd name="connsiteY42" fmla="*/ 512619 h 554182"/>
              <a:gd name="connsiteX43" fmla="*/ 7370618 w 10363200"/>
              <a:gd name="connsiteY43" fmla="*/ 484910 h 554182"/>
              <a:gd name="connsiteX44" fmla="*/ 7467600 w 10363200"/>
              <a:gd name="connsiteY44" fmla="*/ 429491 h 554182"/>
              <a:gd name="connsiteX45" fmla="*/ 7606145 w 10363200"/>
              <a:gd name="connsiteY45" fmla="*/ 374073 h 554182"/>
              <a:gd name="connsiteX46" fmla="*/ 7786255 w 10363200"/>
              <a:gd name="connsiteY46" fmla="*/ 277091 h 554182"/>
              <a:gd name="connsiteX47" fmla="*/ 7883236 w 10363200"/>
              <a:gd name="connsiteY47" fmla="*/ 249382 h 554182"/>
              <a:gd name="connsiteX48" fmla="*/ 8021782 w 10363200"/>
              <a:gd name="connsiteY48" fmla="*/ 263237 h 554182"/>
              <a:gd name="connsiteX49" fmla="*/ 8174182 w 10363200"/>
              <a:gd name="connsiteY49" fmla="*/ 332510 h 554182"/>
              <a:gd name="connsiteX50" fmla="*/ 8215745 w 10363200"/>
              <a:gd name="connsiteY50" fmla="*/ 346364 h 554182"/>
              <a:gd name="connsiteX51" fmla="*/ 8285018 w 10363200"/>
              <a:gd name="connsiteY51" fmla="*/ 374073 h 554182"/>
              <a:gd name="connsiteX52" fmla="*/ 8368145 w 10363200"/>
              <a:gd name="connsiteY52" fmla="*/ 401782 h 554182"/>
              <a:gd name="connsiteX53" fmla="*/ 9116291 w 10363200"/>
              <a:gd name="connsiteY53" fmla="*/ 429491 h 554182"/>
              <a:gd name="connsiteX54" fmla="*/ 9795164 w 10363200"/>
              <a:gd name="connsiteY54" fmla="*/ 471055 h 554182"/>
              <a:gd name="connsiteX55" fmla="*/ 10363200 w 10363200"/>
              <a:gd name="connsiteY55" fmla="*/ 471055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363200" h="554182">
                <a:moveTo>
                  <a:pt x="0" y="346364"/>
                </a:moveTo>
                <a:cubicBezTo>
                  <a:pt x="50218" y="337995"/>
                  <a:pt x="107898" y="334468"/>
                  <a:pt x="152400" y="304800"/>
                </a:cubicBezTo>
                <a:cubicBezTo>
                  <a:pt x="187827" y="281182"/>
                  <a:pt x="211814" y="241709"/>
                  <a:pt x="249382" y="221673"/>
                </a:cubicBezTo>
                <a:cubicBezTo>
                  <a:pt x="484237" y="96417"/>
                  <a:pt x="510389" y="102875"/>
                  <a:pt x="706582" y="41564"/>
                </a:cubicBezTo>
                <a:cubicBezTo>
                  <a:pt x="841507" y="-600"/>
                  <a:pt x="739382" y="26437"/>
                  <a:pt x="845127" y="0"/>
                </a:cubicBezTo>
                <a:cubicBezTo>
                  <a:pt x="891309" y="4618"/>
                  <a:pt x="938828" y="1896"/>
                  <a:pt x="983673" y="13855"/>
                </a:cubicBezTo>
                <a:cubicBezTo>
                  <a:pt x="1009692" y="20794"/>
                  <a:pt x="1029305" y="42524"/>
                  <a:pt x="1052945" y="55419"/>
                </a:cubicBezTo>
                <a:cubicBezTo>
                  <a:pt x="1080142" y="70254"/>
                  <a:pt x="1108364" y="83128"/>
                  <a:pt x="1136073" y="96982"/>
                </a:cubicBezTo>
                <a:cubicBezTo>
                  <a:pt x="1182255" y="143164"/>
                  <a:pt x="1234521" y="183975"/>
                  <a:pt x="1274618" y="235528"/>
                </a:cubicBezTo>
                <a:cubicBezTo>
                  <a:pt x="1326343" y="302032"/>
                  <a:pt x="1407620" y="427642"/>
                  <a:pt x="1496291" y="457200"/>
                </a:cubicBezTo>
                <a:lnTo>
                  <a:pt x="1537855" y="471055"/>
                </a:lnTo>
                <a:cubicBezTo>
                  <a:pt x="1713724" y="463408"/>
                  <a:pt x="1841272" y="483985"/>
                  <a:pt x="1995055" y="415637"/>
                </a:cubicBezTo>
                <a:cubicBezTo>
                  <a:pt x="2077202" y="379127"/>
                  <a:pt x="2152337" y="308819"/>
                  <a:pt x="2216727" y="249382"/>
                </a:cubicBezTo>
                <a:cubicBezTo>
                  <a:pt x="2240722" y="227233"/>
                  <a:pt x="2260726" y="200789"/>
                  <a:pt x="2286000" y="180110"/>
                </a:cubicBezTo>
                <a:cubicBezTo>
                  <a:pt x="2311775" y="159022"/>
                  <a:pt x="2340571" y="141825"/>
                  <a:pt x="2369127" y="124691"/>
                </a:cubicBezTo>
                <a:cubicBezTo>
                  <a:pt x="2386837" y="114065"/>
                  <a:pt x="2404952" y="103513"/>
                  <a:pt x="2424545" y="96982"/>
                </a:cubicBezTo>
                <a:cubicBezTo>
                  <a:pt x="2462622" y="84290"/>
                  <a:pt x="2577504" y="72667"/>
                  <a:pt x="2604655" y="69273"/>
                </a:cubicBezTo>
                <a:cubicBezTo>
                  <a:pt x="2673928" y="83128"/>
                  <a:pt x="2746184" y="86415"/>
                  <a:pt x="2812473" y="110837"/>
                </a:cubicBezTo>
                <a:cubicBezTo>
                  <a:pt x="2836987" y="119868"/>
                  <a:pt x="2850688" y="146595"/>
                  <a:pt x="2867891" y="166255"/>
                </a:cubicBezTo>
                <a:cubicBezTo>
                  <a:pt x="2902704" y="206041"/>
                  <a:pt x="2911588" y="241923"/>
                  <a:pt x="2964873" y="263237"/>
                </a:cubicBezTo>
                <a:cubicBezTo>
                  <a:pt x="2990955" y="273670"/>
                  <a:pt x="3019938" y="275815"/>
                  <a:pt x="3048000" y="277091"/>
                </a:cubicBezTo>
                <a:cubicBezTo>
                  <a:pt x="3223371" y="285062"/>
                  <a:pt x="3398982" y="286328"/>
                  <a:pt x="3574473" y="290946"/>
                </a:cubicBezTo>
                <a:cubicBezTo>
                  <a:pt x="3730670" y="322184"/>
                  <a:pt x="3540349" y="286679"/>
                  <a:pt x="3796145" y="318655"/>
                </a:cubicBezTo>
                <a:cubicBezTo>
                  <a:pt x="3819511" y="321576"/>
                  <a:pt x="3842106" y="329180"/>
                  <a:pt x="3865418" y="332510"/>
                </a:cubicBezTo>
                <a:cubicBezTo>
                  <a:pt x="3906817" y="338424"/>
                  <a:pt x="3948545" y="341746"/>
                  <a:pt x="3990109" y="346364"/>
                </a:cubicBezTo>
                <a:cubicBezTo>
                  <a:pt x="4043118" y="364034"/>
                  <a:pt x="4076312" y="377459"/>
                  <a:pt x="4128655" y="387928"/>
                </a:cubicBezTo>
                <a:cubicBezTo>
                  <a:pt x="4156201" y="393437"/>
                  <a:pt x="4184410" y="395466"/>
                  <a:pt x="4211782" y="401782"/>
                </a:cubicBezTo>
                <a:cubicBezTo>
                  <a:pt x="4244542" y="409342"/>
                  <a:pt x="4276278" y="420828"/>
                  <a:pt x="4308764" y="429491"/>
                </a:cubicBezTo>
                <a:cubicBezTo>
                  <a:pt x="4345561" y="439303"/>
                  <a:pt x="4383472" y="445157"/>
                  <a:pt x="4419600" y="457200"/>
                </a:cubicBezTo>
                <a:cubicBezTo>
                  <a:pt x="4748625" y="566876"/>
                  <a:pt x="4317178" y="447419"/>
                  <a:pt x="4599709" y="512619"/>
                </a:cubicBezTo>
                <a:cubicBezTo>
                  <a:pt x="4632469" y="520179"/>
                  <a:pt x="4663276" y="536615"/>
                  <a:pt x="4696691" y="540328"/>
                </a:cubicBezTo>
                <a:cubicBezTo>
                  <a:pt x="4788604" y="550540"/>
                  <a:pt x="4881418" y="549564"/>
                  <a:pt x="4973782" y="554182"/>
                </a:cubicBezTo>
                <a:lnTo>
                  <a:pt x="5666509" y="540328"/>
                </a:lnTo>
                <a:cubicBezTo>
                  <a:pt x="5871911" y="534104"/>
                  <a:pt x="5825430" y="542161"/>
                  <a:pt x="5943600" y="512619"/>
                </a:cubicBezTo>
                <a:cubicBezTo>
                  <a:pt x="5957455" y="503383"/>
                  <a:pt x="5972719" y="495972"/>
                  <a:pt x="5985164" y="484910"/>
                </a:cubicBezTo>
                <a:cubicBezTo>
                  <a:pt x="6030331" y="444761"/>
                  <a:pt x="6096602" y="363833"/>
                  <a:pt x="6151418" y="332510"/>
                </a:cubicBezTo>
                <a:cubicBezTo>
                  <a:pt x="6185677" y="312933"/>
                  <a:pt x="6224400" y="302080"/>
                  <a:pt x="6262255" y="290946"/>
                </a:cubicBezTo>
                <a:cubicBezTo>
                  <a:pt x="6344403" y="266785"/>
                  <a:pt x="6401874" y="261104"/>
                  <a:pt x="6483927" y="249382"/>
                </a:cubicBezTo>
                <a:cubicBezTo>
                  <a:pt x="6534727" y="254000"/>
                  <a:pt x="6586308" y="253233"/>
                  <a:pt x="6636327" y="263237"/>
                </a:cubicBezTo>
                <a:cubicBezTo>
                  <a:pt x="6710632" y="278098"/>
                  <a:pt x="6677068" y="290124"/>
                  <a:pt x="6719455" y="332510"/>
                </a:cubicBezTo>
                <a:cubicBezTo>
                  <a:pt x="6735783" y="348838"/>
                  <a:pt x="6756400" y="360219"/>
                  <a:pt x="6774873" y="374073"/>
                </a:cubicBezTo>
                <a:cubicBezTo>
                  <a:pt x="6825022" y="449297"/>
                  <a:pt x="6774210" y="390085"/>
                  <a:pt x="6871855" y="443346"/>
                </a:cubicBezTo>
                <a:cubicBezTo>
                  <a:pt x="7022688" y="525618"/>
                  <a:pt x="6880557" y="490494"/>
                  <a:pt x="7079673" y="512619"/>
                </a:cubicBezTo>
                <a:cubicBezTo>
                  <a:pt x="7176655" y="503383"/>
                  <a:pt x="7275360" y="505323"/>
                  <a:pt x="7370618" y="484910"/>
                </a:cubicBezTo>
                <a:cubicBezTo>
                  <a:pt x="7407025" y="477108"/>
                  <a:pt x="7433911" y="445345"/>
                  <a:pt x="7467600" y="429491"/>
                </a:cubicBezTo>
                <a:cubicBezTo>
                  <a:pt x="7512605" y="408312"/>
                  <a:pt x="7561140" y="395252"/>
                  <a:pt x="7606145" y="374073"/>
                </a:cubicBezTo>
                <a:cubicBezTo>
                  <a:pt x="7910472" y="230861"/>
                  <a:pt x="7519683" y="395567"/>
                  <a:pt x="7786255" y="277091"/>
                </a:cubicBezTo>
                <a:cubicBezTo>
                  <a:pt x="7811806" y="265735"/>
                  <a:pt x="7858081" y="255671"/>
                  <a:pt x="7883236" y="249382"/>
                </a:cubicBezTo>
                <a:cubicBezTo>
                  <a:pt x="7929418" y="254000"/>
                  <a:pt x="7976271" y="254135"/>
                  <a:pt x="8021782" y="263237"/>
                </a:cubicBezTo>
                <a:cubicBezTo>
                  <a:pt x="8058835" y="270648"/>
                  <a:pt x="8144777" y="319441"/>
                  <a:pt x="8174182" y="332510"/>
                </a:cubicBezTo>
                <a:cubicBezTo>
                  <a:pt x="8187527" y="338441"/>
                  <a:pt x="8202071" y="341236"/>
                  <a:pt x="8215745" y="346364"/>
                </a:cubicBezTo>
                <a:cubicBezTo>
                  <a:pt x="8239031" y="355096"/>
                  <a:pt x="8261646" y="365574"/>
                  <a:pt x="8285018" y="374073"/>
                </a:cubicBezTo>
                <a:cubicBezTo>
                  <a:pt x="8312467" y="384055"/>
                  <a:pt x="8339116" y="398556"/>
                  <a:pt x="8368145" y="401782"/>
                </a:cubicBezTo>
                <a:cubicBezTo>
                  <a:pt x="8699434" y="438593"/>
                  <a:pt x="8451027" y="414708"/>
                  <a:pt x="9116291" y="429491"/>
                </a:cubicBezTo>
                <a:cubicBezTo>
                  <a:pt x="9346673" y="450436"/>
                  <a:pt x="9552031" y="471055"/>
                  <a:pt x="9795164" y="471055"/>
                </a:cubicBezTo>
                <a:lnTo>
                  <a:pt x="10363200" y="471055"/>
                </a:ln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 flipH="1">
            <a:off x="0" y="6645325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 flipH="1">
            <a:off x="55419" y="6895066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2" descr="http://www.clker.com/cliparts/9/s/m/9/1/N/apokalyps-jpeg-hi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19" y="304800"/>
            <a:ext cx="8637030" cy="6247237"/>
          </a:xfrm>
          <a:prstGeom prst="rect">
            <a:avLst/>
          </a:prstGeom>
          <a:noFill/>
          <a:effectLst>
            <a:outerShdw blurRad="165100" dist="254000" dir="18900000" algn="bl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4738" y="2116906"/>
            <a:ext cx="3092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Intuitive" pitchFamily="2" charset="0"/>
              </a:rPr>
              <a:t>The two main parts of a </a:t>
            </a:r>
            <a:r>
              <a:rPr lang="en-US" sz="2800" dirty="0" smtClean="0">
                <a:latin typeface="Intuitive" pitchFamily="2" charset="0"/>
              </a:rPr>
              <a:t>sentence are…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36796" y="3917824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GungsuhChe" pitchFamily="49" charset="-127"/>
                <a:ea typeface="GungsuhChe" pitchFamily="49" charset="-127"/>
              </a:rPr>
              <a:t>a</a:t>
            </a:r>
            <a:r>
              <a:rPr lang="en-US" sz="2800" dirty="0" smtClean="0">
                <a:latin typeface="GungsuhChe" pitchFamily="49" charset="-127"/>
                <a:ea typeface="GungsuhChe" pitchFamily="49" charset="-127"/>
              </a:rPr>
              <a:t>nd the </a:t>
            </a:r>
            <a:r>
              <a:rPr lang="en-US" sz="2800" b="1" dirty="0" smtClean="0">
                <a:latin typeface="GungsuhChe" pitchFamily="49" charset="-127"/>
                <a:ea typeface="GungsuhChe" pitchFamily="49" charset="-127"/>
              </a:rPr>
              <a:t>predicate</a:t>
            </a:r>
            <a:r>
              <a:rPr lang="en-US" sz="2800" dirty="0" smtClean="0">
                <a:latin typeface="GungsuhChe" pitchFamily="49" charset="-127"/>
                <a:ea typeface="GungsuhChe" pitchFamily="49" charset="-127"/>
              </a:rPr>
              <a:t>.</a:t>
            </a:r>
            <a:endParaRPr lang="en-US" sz="2800" dirty="0"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6796" y="3287108"/>
            <a:ext cx="2518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GungsuhChe" pitchFamily="49" charset="-127"/>
                <a:ea typeface="GungsuhChe" pitchFamily="49" charset="-127"/>
              </a:rPr>
              <a:t>t</a:t>
            </a:r>
            <a:r>
              <a:rPr lang="en-US" sz="2800" dirty="0" smtClean="0">
                <a:latin typeface="GungsuhChe" pitchFamily="49" charset="-127"/>
                <a:ea typeface="GungsuhChe" pitchFamily="49" charset="-127"/>
              </a:rPr>
              <a:t>he </a:t>
            </a:r>
            <a:r>
              <a:rPr lang="en-US" sz="2800" b="1" dirty="0" smtClean="0">
                <a:latin typeface="GungsuhChe" pitchFamily="49" charset="-127"/>
                <a:ea typeface="GungsuhChe" pitchFamily="49" charset="-127"/>
              </a:rPr>
              <a:t>subject</a:t>
            </a:r>
            <a:r>
              <a:rPr lang="en-US" sz="2800" dirty="0" smtClean="0">
                <a:latin typeface="GungsuhChe" pitchFamily="49" charset="-127"/>
                <a:ea typeface="GungsuhChe" pitchFamily="49" charset="-127"/>
              </a:rPr>
              <a:t>, </a:t>
            </a:r>
            <a:endParaRPr lang="en-US" sz="2800" dirty="0">
              <a:latin typeface="GungsuhChe" pitchFamily="49" charset="-127"/>
              <a:ea typeface="GungsuhChe" pitchFamily="49" charset="-127"/>
            </a:endParaRPr>
          </a:p>
        </p:txBody>
      </p:sp>
      <p:pic>
        <p:nvPicPr>
          <p:cNvPr id="50" name="Picture 49" descr="SentencesSubjectsPredicates - Microsoft PowerPoint non-commercial use (Trial)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715" b="88038" l="29812" r="48046">
                        <a14:foregroundMark x1="41027" y1="49194" x2="41027" y2="49194"/>
                        <a14:foregroundMark x1="38857" y1="48522" x2="38857" y2="48522"/>
                        <a14:foregroundMark x1="38929" y1="48790" x2="37771" y2="52016"/>
                        <a14:foregroundMark x1="38061" y1="50538" x2="38423" y2="54973"/>
                        <a14:foregroundMark x1="40955" y1="57796" x2="40955" y2="57796"/>
                        <a14:foregroundMark x1="42185" y1="59946" x2="42185" y2="599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46" t="21997" r="51818" b="12426"/>
          <a:stretch/>
        </p:blipFill>
        <p:spPr>
          <a:xfrm>
            <a:off x="5715000" y="1683498"/>
            <a:ext cx="1218863" cy="2269136"/>
          </a:xfrm>
          <a:prstGeom prst="rect">
            <a:avLst/>
          </a:prstGeom>
        </p:spPr>
      </p:pic>
      <p:pic>
        <p:nvPicPr>
          <p:cNvPr id="51" name="Picture 50" descr="SentencesSubjectsPredicates - Microsoft PowerPoint non-commercial use (Trial)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387" b="87769" l="70116" r="90666">
                        <a14:foregroundMark x1="77279" y1="48656" x2="81114" y2="48790"/>
                        <a14:foregroundMark x1="81114" y1="48790" x2="82996" y2="54570"/>
                        <a14:foregroundMark x1="78437" y1="48656" x2="78075" y2="57661"/>
                        <a14:foregroundMark x1="79450" y1="51075" x2="79812" y2="55108"/>
                        <a14:foregroundMark x1="82055" y1="54704" x2="78220" y2="58602"/>
                        <a14:foregroundMark x1="78148" y1="59543" x2="78148" y2="64113"/>
                        <a14:foregroundMark x1="80101" y1="49328" x2="78365" y2="53763"/>
                        <a14:foregroundMark x1="76700" y1="64382" x2="76700" y2="64382"/>
                        <a14:foregroundMark x1="76918" y1="64113" x2="77569" y2="65323"/>
                        <a14:foregroundMark x1="75977" y1="66398" x2="78726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22653" r="9861" b="12333"/>
          <a:stretch/>
        </p:blipFill>
        <p:spPr>
          <a:xfrm>
            <a:off x="6705600" y="1712478"/>
            <a:ext cx="1294028" cy="2248932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762000" y="987416"/>
            <a:ext cx="5712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Intuitive" pitchFamily="2" charset="0"/>
              </a:rPr>
              <a:t>A sentence is a </a:t>
            </a:r>
            <a:r>
              <a:rPr lang="en-US" sz="4000" dirty="0" smtClean="0">
                <a:ln w="6350">
                  <a:solidFill>
                    <a:schemeClr val="tx1"/>
                  </a:solidFill>
                </a:ln>
                <a:solidFill>
                  <a:srgbClr val="006C92"/>
                </a:solidFill>
                <a:latin typeface="Intuitive" pitchFamily="2" charset="0"/>
              </a:rPr>
              <a:t>whole</a:t>
            </a:r>
            <a:r>
              <a:rPr lang="en-US" sz="3200" dirty="0" smtClean="0">
                <a:latin typeface="Intuitive" pitchFamily="2" charset="0"/>
              </a:rPr>
              <a:t> thought.</a:t>
            </a:r>
            <a:endParaRPr lang="en-US" sz="3200" dirty="0">
              <a:latin typeface="Intuitive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88668" y="4689950"/>
            <a:ext cx="63020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Intuitive" pitchFamily="2" charset="0"/>
              </a:rPr>
              <a:t>Together, a </a:t>
            </a:r>
            <a:r>
              <a:rPr lang="en-US" sz="2000" dirty="0" smtClean="0">
                <a:ln>
                  <a:solidFill>
                    <a:srgbClr val="0085B4"/>
                  </a:solidFill>
                </a:ln>
                <a:solidFill>
                  <a:srgbClr val="66CCFF"/>
                </a:solidFill>
                <a:latin typeface="Intuitive" pitchFamily="2" charset="0"/>
              </a:rPr>
              <a:t>subject</a:t>
            </a:r>
            <a:r>
              <a:rPr lang="en-US" sz="2000" dirty="0" smtClean="0">
                <a:latin typeface="Intuitive" pitchFamily="2" charset="0"/>
              </a:rPr>
              <a:t> and a </a:t>
            </a:r>
            <a:r>
              <a:rPr lang="en-US" sz="2000" dirty="0" smtClean="0">
                <a:ln>
                  <a:solidFill>
                    <a:srgbClr val="7030A0"/>
                  </a:solidFill>
                </a:ln>
                <a:solidFill>
                  <a:srgbClr val="9900FF"/>
                </a:solidFill>
                <a:latin typeface="Intuitive" pitchFamily="2" charset="0"/>
              </a:rPr>
              <a:t>predicate</a:t>
            </a:r>
            <a:r>
              <a:rPr lang="en-US" sz="2000" dirty="0" smtClean="0">
                <a:latin typeface="Intuitive" pitchFamily="2" charset="0"/>
              </a:rPr>
              <a:t> make a whole thought.</a:t>
            </a:r>
          </a:p>
        </p:txBody>
      </p:sp>
      <p:sp>
        <p:nvSpPr>
          <p:cNvPr id="54" name="Oval 53"/>
          <p:cNvSpPr/>
          <p:nvPr/>
        </p:nvSpPr>
        <p:spPr>
          <a:xfrm>
            <a:off x="5791199" y="1796081"/>
            <a:ext cx="2119275" cy="2081519"/>
          </a:xfrm>
          <a:prstGeom prst="ellipse">
            <a:avLst/>
          </a:prstGeom>
          <a:solidFill>
            <a:srgbClr val="0070C0"/>
          </a:solidFill>
          <a:ln w="76200"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GungsuhChe" pitchFamily="49" charset="-127"/>
                <a:ea typeface="GungsuhChe" pitchFamily="49" charset="-127"/>
              </a:rPr>
              <a:t>Complete</a:t>
            </a:r>
          </a:p>
          <a:p>
            <a:pPr algn="ctr"/>
            <a:r>
              <a:rPr lang="en-US" sz="2400" dirty="0" smtClean="0">
                <a:latin typeface="GungsuhChe" pitchFamily="49" charset="-127"/>
                <a:ea typeface="GungsuhChe" pitchFamily="49" charset="-127"/>
              </a:rPr>
              <a:t>Sentence</a:t>
            </a:r>
            <a:endParaRPr lang="en-US" sz="2400" dirty="0"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8981" y="5178746"/>
            <a:ext cx="66844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Intuitive" pitchFamily="2" charset="0"/>
              </a:rPr>
              <a:t>And a 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6C92"/>
                </a:solidFill>
                <a:latin typeface="Intuitive" pitchFamily="2" charset="0"/>
              </a:rPr>
              <a:t>whole</a:t>
            </a:r>
            <a:r>
              <a:rPr lang="en-US" sz="2800" dirty="0">
                <a:latin typeface="Intuitive" pitchFamily="2" charset="0"/>
              </a:rPr>
              <a:t> thought is a sentence</a:t>
            </a:r>
            <a:r>
              <a:rPr lang="en-US" sz="2800" dirty="0" smtClean="0">
                <a:latin typeface="Intuitive" pitchFamily="2" charset="0"/>
              </a:rPr>
              <a:t>!</a:t>
            </a:r>
          </a:p>
          <a:p>
            <a:r>
              <a:rPr lang="en-US" sz="2800" dirty="0">
                <a:latin typeface="Intuitive" pitchFamily="2" charset="0"/>
              </a:rPr>
              <a:t> </a:t>
            </a:r>
            <a:r>
              <a:rPr lang="en-US" sz="2800" dirty="0" smtClean="0">
                <a:latin typeface="Intuitive" pitchFamily="2" charset="0"/>
              </a:rPr>
              <a:t>                 Now isn’t that 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66CCFF"/>
                </a:solidFill>
                <a:latin typeface="Intuitive" pitchFamily="2" charset="0"/>
              </a:rPr>
              <a:t>S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9900FF"/>
                </a:solidFill>
                <a:latin typeface="Intuitive" pitchFamily="2" charset="0"/>
              </a:rPr>
              <a:t>P</a:t>
            </a:r>
            <a:r>
              <a:rPr lang="en-US" sz="2800" dirty="0" smtClean="0">
                <a:latin typeface="Intuitive" pitchFamily="2" charset="0"/>
              </a:rPr>
              <a:t>ECIAL?</a:t>
            </a:r>
          </a:p>
        </p:txBody>
      </p:sp>
      <p:sp>
        <p:nvSpPr>
          <p:cNvPr id="66" name="Rounded Rectangle 65"/>
          <p:cNvSpPr/>
          <p:nvPr/>
        </p:nvSpPr>
        <p:spPr>
          <a:xfrm rot="20986733">
            <a:off x="579377" y="2387538"/>
            <a:ext cx="7852434" cy="24046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C0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 rot="20986733">
            <a:off x="708160" y="2445637"/>
            <a:ext cx="76405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600" dirty="0" smtClean="0">
                <a:ln>
                  <a:solidFill>
                    <a:srgbClr val="92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GungsuhChe" pitchFamily="49" charset="-127"/>
                <a:cs typeface="Courier New" pitchFamily="49" charset="0"/>
              </a:rPr>
              <a:t>WARNING:</a:t>
            </a:r>
          </a:p>
          <a:p>
            <a:pPr algn="just"/>
            <a:r>
              <a:rPr lang="en-US" sz="2400" dirty="0" smtClean="0">
                <a:latin typeface="Courier New" pitchFamily="49" charset="0"/>
                <a:ea typeface="GungsuhChe" pitchFamily="49" charset="-127"/>
                <a:cs typeface="Courier New" pitchFamily="49" charset="0"/>
              </a:rPr>
              <a:t>A TOTALLY complete sentence also needs a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ea typeface="GungsuhChe" pitchFamily="49" charset="-127"/>
                <a:cs typeface="Courier New" pitchFamily="49" charset="0"/>
              </a:rPr>
              <a:t>capital letter </a:t>
            </a:r>
            <a:r>
              <a:rPr lang="en-US" sz="2400" dirty="0" smtClean="0">
                <a:latin typeface="Courier New" pitchFamily="49" charset="0"/>
                <a:ea typeface="GungsuhChe" pitchFamily="49" charset="-127"/>
                <a:cs typeface="Courier New" pitchFamily="49" charset="0"/>
              </a:rPr>
              <a:t>at the beginning and an </a:t>
            </a:r>
            <a:r>
              <a:rPr lang="en-US" sz="2400" b="1" spc="300" dirty="0" err="1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ea typeface="GungsuhChe" pitchFamily="49" charset="-127"/>
                <a:cs typeface="Courier New" pitchFamily="49" charset="0"/>
              </a:rPr>
              <a:t>endmark</a:t>
            </a:r>
            <a:r>
              <a:rPr lang="en-US" sz="2400" b="1" dirty="0" smtClean="0">
                <a:latin typeface="Courier New" pitchFamily="49" charset="0"/>
                <a:ea typeface="GungsuhChe" pitchFamily="49" charset="-127"/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ea typeface="GungsuhChe" pitchFamily="49" charset="-127"/>
                <a:cs typeface="Courier New" pitchFamily="49" charset="0"/>
              </a:rPr>
              <a:t>at the end. Including these things are vital to your writing health.</a:t>
            </a:r>
            <a:endParaRPr lang="en-US" sz="2400" dirty="0">
              <a:latin typeface="Courier New" pitchFamily="49" charset="0"/>
              <a:ea typeface="GungsuhChe" pitchFamily="49" charset="-127"/>
              <a:cs typeface="Courier New" pitchFamily="49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03217" y="6555923"/>
            <a:ext cx="2988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ckUpSticks" pitchFamily="2" charset="0"/>
                <a:ea typeface="PickUpSticks" pitchFamily="2" charset="0"/>
              </a:rPr>
              <a:t>Copyright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ckUpSticks" pitchFamily="2" charset="0"/>
                <a:ea typeface="PickUpSticks" pitchFamily="2" charset="0"/>
                <a:cs typeface="Times New Roman"/>
              </a:rPr>
              <a:t>© 2013 by Michael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ckUpSticks" pitchFamily="2" charset="0"/>
                <a:ea typeface="PickUpSticks" pitchFamily="2" charset="0"/>
                <a:cs typeface="Times New Roman"/>
              </a:rPr>
              <a:t>Friermood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ickUpSticks" pitchFamily="2" charset="0"/>
              <a:ea typeface="PickUpSticks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758063" y="167273"/>
            <a:ext cx="2309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ckUpSticks" pitchFamily="2" charset="0"/>
                <a:ea typeface="PickUpSticks" pitchFamily="2" charset="0"/>
              </a:rPr>
              <a:t>Subjects and Predicates: Introduction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ickUpSticks" pitchFamily="2" charset="0"/>
              <a:ea typeface="PickUpStick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36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53" grpId="0"/>
      <p:bldP spid="54" grpId="0" animBg="1"/>
      <p:bldP spid="3" grpId="0"/>
      <p:bldP spid="66" grpId="0" animBg="1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-304800" y="-457200"/>
            <a:ext cx="9601200" cy="758305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/>
          <p:cNvCxnSpPr/>
          <p:nvPr/>
        </p:nvCxnSpPr>
        <p:spPr>
          <a:xfrm>
            <a:off x="-435429" y="-18143"/>
            <a:ext cx="9906000" cy="0"/>
          </a:xfrm>
          <a:prstGeom prst="line">
            <a:avLst/>
          </a:prstGeom>
          <a:ln w="317500" cap="rnd">
            <a:solidFill>
              <a:srgbClr val="50AEC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-130629" y="244270"/>
            <a:ext cx="9906000" cy="0"/>
          </a:xfrm>
          <a:prstGeom prst="line">
            <a:avLst/>
          </a:prstGeom>
          <a:ln w="317500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-435429" y="457200"/>
            <a:ext cx="9906000" cy="0"/>
          </a:xfrm>
          <a:prstGeom prst="line">
            <a:avLst/>
          </a:prstGeom>
          <a:ln w="317500" cap="rnd">
            <a:solidFill>
              <a:srgbClr val="50AEC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-130629" y="719613"/>
            <a:ext cx="9906000" cy="0"/>
          </a:xfrm>
          <a:prstGeom prst="line">
            <a:avLst/>
          </a:prstGeom>
          <a:ln w="317500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13658" y="972457"/>
            <a:ext cx="9906000" cy="0"/>
          </a:xfrm>
          <a:prstGeom prst="line">
            <a:avLst/>
          </a:prstGeom>
          <a:ln w="317500" cap="rnd">
            <a:solidFill>
              <a:srgbClr val="50AEC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108858" y="1234870"/>
            <a:ext cx="9906000" cy="0"/>
          </a:xfrm>
          <a:prstGeom prst="line">
            <a:avLst/>
          </a:prstGeom>
          <a:ln w="317500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-413658" y="1447800"/>
            <a:ext cx="9906000" cy="0"/>
          </a:xfrm>
          <a:prstGeom prst="line">
            <a:avLst/>
          </a:prstGeom>
          <a:ln w="317500" cap="rnd">
            <a:solidFill>
              <a:srgbClr val="50AEC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108858" y="1710213"/>
            <a:ext cx="9906000" cy="0"/>
          </a:xfrm>
          <a:prstGeom prst="line">
            <a:avLst/>
          </a:prstGeom>
          <a:ln w="317500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-399146" y="1929244"/>
            <a:ext cx="9906000" cy="0"/>
          </a:xfrm>
          <a:prstGeom prst="line">
            <a:avLst/>
          </a:prstGeom>
          <a:ln w="317500" cap="rnd">
            <a:solidFill>
              <a:srgbClr val="50AEC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-94346" y="2191657"/>
            <a:ext cx="9906000" cy="0"/>
          </a:xfrm>
          <a:prstGeom prst="line">
            <a:avLst/>
          </a:prstGeom>
          <a:ln w="317500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-399146" y="2404587"/>
            <a:ext cx="9906000" cy="0"/>
          </a:xfrm>
          <a:prstGeom prst="line">
            <a:avLst/>
          </a:prstGeom>
          <a:ln w="317500" cap="rnd">
            <a:solidFill>
              <a:srgbClr val="50AEC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-94346" y="2667000"/>
            <a:ext cx="9906000" cy="0"/>
          </a:xfrm>
          <a:prstGeom prst="line">
            <a:avLst/>
          </a:prstGeom>
          <a:ln w="317500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-377375" y="2919844"/>
            <a:ext cx="9906000" cy="0"/>
          </a:xfrm>
          <a:prstGeom prst="line">
            <a:avLst/>
          </a:prstGeom>
          <a:ln w="317500" cap="rnd">
            <a:solidFill>
              <a:srgbClr val="50AEC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-72575" y="3182257"/>
            <a:ext cx="9906000" cy="0"/>
          </a:xfrm>
          <a:prstGeom prst="line">
            <a:avLst/>
          </a:prstGeom>
          <a:ln w="317500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-377375" y="3395187"/>
            <a:ext cx="9906000" cy="0"/>
          </a:xfrm>
          <a:prstGeom prst="line">
            <a:avLst/>
          </a:prstGeom>
          <a:ln w="317500" cap="rnd">
            <a:solidFill>
              <a:srgbClr val="50AEC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-72575" y="3657600"/>
            <a:ext cx="9906000" cy="0"/>
          </a:xfrm>
          <a:prstGeom prst="line">
            <a:avLst/>
          </a:prstGeom>
          <a:ln w="317500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-377375" y="3886200"/>
            <a:ext cx="9906000" cy="0"/>
          </a:xfrm>
          <a:prstGeom prst="line">
            <a:avLst/>
          </a:prstGeom>
          <a:ln w="317500" cap="rnd">
            <a:solidFill>
              <a:srgbClr val="50AEC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-72575" y="4148613"/>
            <a:ext cx="9906000" cy="0"/>
          </a:xfrm>
          <a:prstGeom prst="line">
            <a:avLst/>
          </a:prstGeom>
          <a:ln w="317500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-377375" y="4361543"/>
            <a:ext cx="9906000" cy="0"/>
          </a:xfrm>
          <a:prstGeom prst="line">
            <a:avLst/>
          </a:prstGeom>
          <a:ln w="317500" cap="rnd">
            <a:solidFill>
              <a:srgbClr val="50AEC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-72575" y="4623956"/>
            <a:ext cx="9906000" cy="0"/>
          </a:xfrm>
          <a:prstGeom prst="line">
            <a:avLst/>
          </a:prstGeom>
          <a:ln w="317500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-355604" y="4876800"/>
            <a:ext cx="9906000" cy="0"/>
          </a:xfrm>
          <a:prstGeom prst="line">
            <a:avLst/>
          </a:prstGeom>
          <a:ln w="317500" cap="rnd">
            <a:solidFill>
              <a:srgbClr val="50AEC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-50804" y="5139213"/>
            <a:ext cx="9906000" cy="0"/>
          </a:xfrm>
          <a:prstGeom prst="line">
            <a:avLst/>
          </a:prstGeom>
          <a:ln w="317500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-355604" y="5352143"/>
            <a:ext cx="9906000" cy="0"/>
          </a:xfrm>
          <a:prstGeom prst="line">
            <a:avLst/>
          </a:prstGeom>
          <a:ln w="317500" cap="rnd">
            <a:solidFill>
              <a:srgbClr val="50AEC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-50804" y="5614556"/>
            <a:ext cx="9906000" cy="0"/>
          </a:xfrm>
          <a:prstGeom prst="line">
            <a:avLst/>
          </a:prstGeom>
          <a:ln w="317500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-355604" y="5814126"/>
            <a:ext cx="9906000" cy="0"/>
          </a:xfrm>
          <a:prstGeom prst="line">
            <a:avLst/>
          </a:prstGeom>
          <a:ln w="317500" cap="rnd">
            <a:solidFill>
              <a:srgbClr val="50AEC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-50804" y="6076539"/>
            <a:ext cx="9906000" cy="0"/>
          </a:xfrm>
          <a:prstGeom prst="line">
            <a:avLst/>
          </a:prstGeom>
          <a:ln w="317500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-355604" y="6289469"/>
            <a:ext cx="9906000" cy="0"/>
          </a:xfrm>
          <a:prstGeom prst="line">
            <a:avLst/>
          </a:prstGeom>
          <a:ln w="317500" cap="rnd">
            <a:solidFill>
              <a:srgbClr val="50AEC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-50804" y="6551882"/>
            <a:ext cx="9906000" cy="0"/>
          </a:xfrm>
          <a:prstGeom prst="line">
            <a:avLst/>
          </a:prstGeom>
          <a:ln w="317500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-333833" y="6804726"/>
            <a:ext cx="9906000" cy="0"/>
          </a:xfrm>
          <a:prstGeom prst="line">
            <a:avLst/>
          </a:prstGeom>
          <a:ln w="317500" cap="rnd">
            <a:solidFill>
              <a:srgbClr val="50AEC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-29033" y="7067139"/>
            <a:ext cx="9906000" cy="0"/>
          </a:xfrm>
          <a:prstGeom prst="line">
            <a:avLst/>
          </a:prstGeom>
          <a:ln w="317500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 descr="http://www.clker.com/cliparts/9/s/m/9/1/N/apokalyps-jpeg-hi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19" y="304800"/>
            <a:ext cx="8637030" cy="6247237"/>
          </a:xfrm>
          <a:prstGeom prst="rect">
            <a:avLst/>
          </a:prstGeom>
          <a:noFill/>
          <a:effectLst>
            <a:outerShdw blurRad="165100" dist="254000" dir="18900000" algn="bl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SentencesSubjectsPredicates - Microsoft PowerPoint non-commercial use (Trial)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715" b="88038" l="29812" r="48046">
                        <a14:foregroundMark x1="41027" y1="49194" x2="41027" y2="49194"/>
                        <a14:foregroundMark x1="38857" y1="48522" x2="38857" y2="48522"/>
                        <a14:foregroundMark x1="38929" y1="48790" x2="37771" y2="52016"/>
                        <a14:foregroundMark x1="38061" y1="50538" x2="38423" y2="54973"/>
                        <a14:foregroundMark x1="40955" y1="57796" x2="40955" y2="57796"/>
                        <a14:foregroundMark x1="42185" y1="59946" x2="42185" y2="599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46" t="21997" r="51818" b="12426"/>
          <a:stretch/>
        </p:blipFill>
        <p:spPr>
          <a:xfrm>
            <a:off x="711200" y="825500"/>
            <a:ext cx="947568" cy="1794987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762904" y="783094"/>
            <a:ext cx="6542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Intuitive" pitchFamily="2" charset="0"/>
              </a:rPr>
              <a:t>The 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solidFill>
                  <a:srgbClr val="66CCFF"/>
                </a:solidFill>
                <a:latin typeface="Intuitive" pitchFamily="2" charset="0"/>
              </a:rPr>
              <a:t>subject</a:t>
            </a:r>
            <a:r>
              <a:rPr lang="en-US" sz="3200" dirty="0" smtClean="0">
                <a:latin typeface="Intuitive" pitchFamily="2" charset="0"/>
              </a:rPr>
              <a:t> of a sentence </a:t>
            </a:r>
          </a:p>
          <a:p>
            <a:r>
              <a:rPr lang="en-US" sz="3200" dirty="0" smtClean="0">
                <a:latin typeface="Intuitive" pitchFamily="2" charset="0"/>
              </a:rPr>
              <a:t>  tells 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Intuitive" pitchFamily="2" charset="0"/>
              </a:rPr>
              <a:t>who</a:t>
            </a:r>
            <a:r>
              <a:rPr lang="en-US" sz="3200" dirty="0" smtClean="0">
                <a:latin typeface="Intuitive" pitchFamily="2" charset="0"/>
              </a:rPr>
              <a:t> or 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Intuitive" pitchFamily="2" charset="0"/>
              </a:rPr>
              <a:t>what</a:t>
            </a:r>
            <a:r>
              <a:rPr lang="en-US" sz="3200" dirty="0" smtClean="0">
                <a:latin typeface="Intuitive" pitchFamily="2" charset="0"/>
              </a:rPr>
              <a:t> </a:t>
            </a:r>
          </a:p>
          <a:p>
            <a:r>
              <a:rPr lang="en-US" sz="3200" dirty="0" smtClean="0">
                <a:latin typeface="Intuitive" pitchFamily="2" charset="0"/>
              </a:rPr>
              <a:t>     the sentence is about.</a:t>
            </a:r>
          </a:p>
          <a:p>
            <a:r>
              <a:rPr lang="en-US" sz="2000" dirty="0">
                <a:latin typeface="Intuitive" pitchFamily="2" charset="0"/>
              </a:rPr>
              <a:t>	</a:t>
            </a:r>
            <a:r>
              <a:rPr lang="en-US" sz="2000" dirty="0" smtClean="0">
                <a:latin typeface="Intuitive" pitchFamily="2" charset="0"/>
              </a:rPr>
              <a:t>    </a:t>
            </a:r>
            <a:r>
              <a:rPr lang="en-US" sz="2000" dirty="0" smtClean="0">
                <a:solidFill>
                  <a:srgbClr val="002060"/>
                </a:solidFill>
                <a:latin typeface="Intuitive" pitchFamily="2" charset="0"/>
              </a:rPr>
              <a:t>Sometimes we call the subject the </a:t>
            </a:r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Intuitive" pitchFamily="2" charset="0"/>
              </a:rPr>
              <a:t>naming part</a:t>
            </a:r>
            <a:r>
              <a:rPr lang="en-US" sz="2000" dirty="0" smtClean="0">
                <a:solidFill>
                  <a:srgbClr val="002060"/>
                </a:solidFill>
                <a:latin typeface="Intuitive" pitchFamily="2" charset="0"/>
              </a:rPr>
              <a:t>.</a:t>
            </a:r>
            <a:endParaRPr lang="en-US" sz="3200" dirty="0">
              <a:solidFill>
                <a:srgbClr val="002060"/>
              </a:solidFill>
              <a:latin typeface="Intuitive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066800" y="3657600"/>
            <a:ext cx="5943600" cy="0"/>
          </a:xfrm>
          <a:prstGeom prst="line">
            <a:avLst/>
          </a:prstGeom>
          <a:ln w="57150" cap="rnd">
            <a:solidFill>
              <a:srgbClr val="66CC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918025" y="3048000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900" dirty="0" smtClean="0">
                <a:latin typeface="HelloDoodlePrint" pitchFamily="2" charset="0"/>
                <a:ea typeface="HelloDoodlePrint" pitchFamily="2" charset="0"/>
              </a:rPr>
              <a:t>The tall tree with many branches      fell right onto the road.</a:t>
            </a:r>
            <a:endParaRPr lang="en-US" sz="2900" dirty="0">
              <a:latin typeface="HelloDoodlePrint" pitchFamily="2" charset="0"/>
              <a:ea typeface="HelloDoodlePrint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71600" y="4623956"/>
            <a:ext cx="3863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Intuitive" pitchFamily="2" charset="0"/>
              </a:rPr>
              <a:t>What is this sentence about?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1040" y="5085621"/>
            <a:ext cx="749596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 smtClean="0">
                <a:latin typeface="HelloDoodlePrint" pitchFamily="2" charset="0"/>
                <a:ea typeface="HelloDoodlePrint" pitchFamily="2" charset="0"/>
              </a:rPr>
              <a:t>“The </a:t>
            </a:r>
            <a:r>
              <a:rPr lang="en-US" sz="2100" dirty="0">
                <a:latin typeface="HelloDoodlePrint" pitchFamily="2" charset="0"/>
                <a:ea typeface="HelloDoodlePrint" pitchFamily="2" charset="0"/>
              </a:rPr>
              <a:t>tall tree with many </a:t>
            </a:r>
            <a:r>
              <a:rPr lang="en-US" sz="2100" dirty="0" smtClean="0">
                <a:latin typeface="HelloDoodlePrint" pitchFamily="2" charset="0"/>
                <a:ea typeface="HelloDoodlePrint" pitchFamily="2" charset="0"/>
              </a:rPr>
              <a:t>branches” </a:t>
            </a:r>
            <a:r>
              <a:rPr lang="en-US" sz="2400" dirty="0" smtClean="0">
                <a:latin typeface="Intuitive" pitchFamily="2" charset="0"/>
                <a:ea typeface="Sweet Cheeks" pitchFamily="2" charset="0"/>
              </a:rPr>
              <a:t>is the 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66CCFF"/>
                </a:solidFill>
                <a:latin typeface="Intuitive" pitchFamily="2" charset="0"/>
                <a:ea typeface="Sweet Cheeks" pitchFamily="2" charset="0"/>
              </a:rPr>
              <a:t>subject</a:t>
            </a:r>
            <a:r>
              <a:rPr lang="en-US" sz="2400" dirty="0" smtClean="0">
                <a:latin typeface="Intuitive" pitchFamily="2" charset="0"/>
                <a:ea typeface="Sweet Cheeks" pitchFamily="2" charset="0"/>
              </a:rPr>
              <a:t>.</a:t>
            </a:r>
          </a:p>
          <a:p>
            <a:r>
              <a:rPr lang="en-US" sz="2400" dirty="0" smtClean="0">
                <a:latin typeface="Intuitive" pitchFamily="2" charset="0"/>
                <a:ea typeface="Sweet Cheeks" pitchFamily="2" charset="0"/>
              </a:rPr>
              <a:t> It tells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Intuitive" pitchFamily="2" charset="0"/>
                <a:ea typeface="Sweet Cheeks" pitchFamily="2" charset="0"/>
              </a:rPr>
              <a:t>what</a:t>
            </a:r>
            <a:r>
              <a:rPr lang="en-US" sz="2400" dirty="0" smtClean="0">
                <a:latin typeface="Intuitive" pitchFamily="2" charset="0"/>
                <a:ea typeface="Sweet Cheeks" pitchFamily="2" charset="0"/>
              </a:rPr>
              <a:t> the sentence is about. It’s the naming part.</a:t>
            </a:r>
            <a:endParaRPr lang="en-US" sz="2400" dirty="0">
              <a:latin typeface="Intuitive" pitchFamily="2" charset="0"/>
            </a:endParaRPr>
          </a:p>
        </p:txBody>
      </p:sp>
      <p:pic>
        <p:nvPicPr>
          <p:cNvPr id="50" name="Picture 49" descr="SentencesSubjectsPredicates - Microsoft PowerPoint non-commercial use (Trial)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715" b="88038" l="29812" r="48046">
                        <a14:foregroundMark x1="41027" y1="49194" x2="41027" y2="49194"/>
                        <a14:foregroundMark x1="38857" y1="48522" x2="38857" y2="48522"/>
                        <a14:foregroundMark x1="38929" y1="48790" x2="37771" y2="52016"/>
                        <a14:foregroundMark x1="38061" y1="50538" x2="38423" y2="54973"/>
                        <a14:foregroundMark x1="40955" y1="57796" x2="40955" y2="57796"/>
                        <a14:foregroundMark x1="42185" y1="59946" x2="42185" y2="599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46" t="21997" r="51818" b="12426"/>
          <a:stretch/>
        </p:blipFill>
        <p:spPr>
          <a:xfrm>
            <a:off x="711200" y="5085621"/>
            <a:ext cx="269482" cy="510481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758063" y="167273"/>
            <a:ext cx="2309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ckUpSticks" pitchFamily="2" charset="0"/>
                <a:ea typeface="PickUpSticks" pitchFamily="2" charset="0"/>
              </a:rPr>
              <a:t>Subjects and Predicates: Modeled Practice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ickUpSticks" pitchFamily="2" charset="0"/>
              <a:ea typeface="PickUpSticks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3217" y="6555923"/>
            <a:ext cx="2988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ckUpSticks" pitchFamily="2" charset="0"/>
                <a:ea typeface="PickUpSticks" pitchFamily="2" charset="0"/>
              </a:rPr>
              <a:t>Copyright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ckUpSticks" pitchFamily="2" charset="0"/>
                <a:ea typeface="PickUpSticks" pitchFamily="2" charset="0"/>
                <a:cs typeface="Times New Roman"/>
              </a:rPr>
              <a:t>© 2013 by Michael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ckUpSticks" pitchFamily="2" charset="0"/>
                <a:ea typeface="PickUpSticks" pitchFamily="2" charset="0"/>
                <a:cs typeface="Times New Roman"/>
              </a:rPr>
              <a:t>Friermood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ickUpSticks" pitchFamily="2" charset="0"/>
              <a:ea typeface="PickUpStick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63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49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-304800" y="-457200"/>
            <a:ext cx="9601200" cy="758305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/>
          <p:cNvCxnSpPr/>
          <p:nvPr/>
        </p:nvCxnSpPr>
        <p:spPr>
          <a:xfrm>
            <a:off x="-435429" y="-18143"/>
            <a:ext cx="9906000" cy="0"/>
          </a:xfrm>
          <a:prstGeom prst="line">
            <a:avLst/>
          </a:prstGeom>
          <a:ln w="317500" cap="rnd">
            <a:solidFill>
              <a:srgbClr val="50AEC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-130629" y="244270"/>
            <a:ext cx="9906000" cy="0"/>
          </a:xfrm>
          <a:prstGeom prst="line">
            <a:avLst/>
          </a:prstGeom>
          <a:ln w="317500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-435429" y="457200"/>
            <a:ext cx="9906000" cy="0"/>
          </a:xfrm>
          <a:prstGeom prst="line">
            <a:avLst/>
          </a:prstGeom>
          <a:ln w="317500" cap="rnd">
            <a:solidFill>
              <a:srgbClr val="50AEC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-130629" y="719613"/>
            <a:ext cx="9906000" cy="0"/>
          </a:xfrm>
          <a:prstGeom prst="line">
            <a:avLst/>
          </a:prstGeom>
          <a:ln w="317500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13658" y="972457"/>
            <a:ext cx="9906000" cy="0"/>
          </a:xfrm>
          <a:prstGeom prst="line">
            <a:avLst/>
          </a:prstGeom>
          <a:ln w="317500" cap="rnd">
            <a:solidFill>
              <a:srgbClr val="50AEC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108858" y="1234870"/>
            <a:ext cx="9906000" cy="0"/>
          </a:xfrm>
          <a:prstGeom prst="line">
            <a:avLst/>
          </a:prstGeom>
          <a:ln w="317500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-413658" y="1447800"/>
            <a:ext cx="9906000" cy="0"/>
          </a:xfrm>
          <a:prstGeom prst="line">
            <a:avLst/>
          </a:prstGeom>
          <a:ln w="317500" cap="rnd">
            <a:solidFill>
              <a:srgbClr val="50AEC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108858" y="1710213"/>
            <a:ext cx="9906000" cy="0"/>
          </a:xfrm>
          <a:prstGeom prst="line">
            <a:avLst/>
          </a:prstGeom>
          <a:ln w="317500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-399146" y="1929244"/>
            <a:ext cx="9906000" cy="0"/>
          </a:xfrm>
          <a:prstGeom prst="line">
            <a:avLst/>
          </a:prstGeom>
          <a:ln w="317500" cap="rnd">
            <a:solidFill>
              <a:srgbClr val="50AEC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-94346" y="2191657"/>
            <a:ext cx="9906000" cy="0"/>
          </a:xfrm>
          <a:prstGeom prst="line">
            <a:avLst/>
          </a:prstGeom>
          <a:ln w="317500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-399146" y="2404587"/>
            <a:ext cx="9906000" cy="0"/>
          </a:xfrm>
          <a:prstGeom prst="line">
            <a:avLst/>
          </a:prstGeom>
          <a:ln w="317500" cap="rnd">
            <a:solidFill>
              <a:srgbClr val="50AEC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-94346" y="2667000"/>
            <a:ext cx="9906000" cy="0"/>
          </a:xfrm>
          <a:prstGeom prst="line">
            <a:avLst/>
          </a:prstGeom>
          <a:ln w="317500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-377375" y="2919844"/>
            <a:ext cx="9906000" cy="0"/>
          </a:xfrm>
          <a:prstGeom prst="line">
            <a:avLst/>
          </a:prstGeom>
          <a:ln w="317500" cap="rnd">
            <a:solidFill>
              <a:srgbClr val="50AEC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-72575" y="3182257"/>
            <a:ext cx="9906000" cy="0"/>
          </a:xfrm>
          <a:prstGeom prst="line">
            <a:avLst/>
          </a:prstGeom>
          <a:ln w="317500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-377375" y="3395187"/>
            <a:ext cx="9906000" cy="0"/>
          </a:xfrm>
          <a:prstGeom prst="line">
            <a:avLst/>
          </a:prstGeom>
          <a:ln w="317500" cap="rnd">
            <a:solidFill>
              <a:srgbClr val="50AEC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-72575" y="3657600"/>
            <a:ext cx="9906000" cy="0"/>
          </a:xfrm>
          <a:prstGeom prst="line">
            <a:avLst/>
          </a:prstGeom>
          <a:ln w="317500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-377375" y="3886200"/>
            <a:ext cx="9906000" cy="0"/>
          </a:xfrm>
          <a:prstGeom prst="line">
            <a:avLst/>
          </a:prstGeom>
          <a:ln w="317500" cap="rnd">
            <a:solidFill>
              <a:srgbClr val="50AEC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-72575" y="4148613"/>
            <a:ext cx="9906000" cy="0"/>
          </a:xfrm>
          <a:prstGeom prst="line">
            <a:avLst/>
          </a:prstGeom>
          <a:ln w="317500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-377375" y="4361543"/>
            <a:ext cx="9906000" cy="0"/>
          </a:xfrm>
          <a:prstGeom prst="line">
            <a:avLst/>
          </a:prstGeom>
          <a:ln w="317500" cap="rnd">
            <a:solidFill>
              <a:srgbClr val="50AEC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-72575" y="4623956"/>
            <a:ext cx="9906000" cy="0"/>
          </a:xfrm>
          <a:prstGeom prst="line">
            <a:avLst/>
          </a:prstGeom>
          <a:ln w="317500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-355604" y="4876800"/>
            <a:ext cx="9906000" cy="0"/>
          </a:xfrm>
          <a:prstGeom prst="line">
            <a:avLst/>
          </a:prstGeom>
          <a:ln w="317500" cap="rnd">
            <a:solidFill>
              <a:srgbClr val="50AEC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-50804" y="5139213"/>
            <a:ext cx="9906000" cy="0"/>
          </a:xfrm>
          <a:prstGeom prst="line">
            <a:avLst/>
          </a:prstGeom>
          <a:ln w="317500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-355604" y="5352143"/>
            <a:ext cx="9906000" cy="0"/>
          </a:xfrm>
          <a:prstGeom prst="line">
            <a:avLst/>
          </a:prstGeom>
          <a:ln w="317500" cap="rnd">
            <a:solidFill>
              <a:srgbClr val="50AEC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-50804" y="5614556"/>
            <a:ext cx="9906000" cy="0"/>
          </a:xfrm>
          <a:prstGeom prst="line">
            <a:avLst/>
          </a:prstGeom>
          <a:ln w="317500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-355604" y="5814126"/>
            <a:ext cx="9906000" cy="0"/>
          </a:xfrm>
          <a:prstGeom prst="line">
            <a:avLst/>
          </a:prstGeom>
          <a:ln w="317500" cap="rnd">
            <a:solidFill>
              <a:srgbClr val="50AEC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-50804" y="6076539"/>
            <a:ext cx="9906000" cy="0"/>
          </a:xfrm>
          <a:prstGeom prst="line">
            <a:avLst/>
          </a:prstGeom>
          <a:ln w="317500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-355604" y="6289469"/>
            <a:ext cx="9906000" cy="0"/>
          </a:xfrm>
          <a:prstGeom prst="line">
            <a:avLst/>
          </a:prstGeom>
          <a:ln w="317500" cap="rnd">
            <a:solidFill>
              <a:srgbClr val="50AEC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-50804" y="6551882"/>
            <a:ext cx="9906000" cy="0"/>
          </a:xfrm>
          <a:prstGeom prst="line">
            <a:avLst/>
          </a:prstGeom>
          <a:ln w="317500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-333833" y="6804726"/>
            <a:ext cx="9906000" cy="0"/>
          </a:xfrm>
          <a:prstGeom prst="line">
            <a:avLst/>
          </a:prstGeom>
          <a:ln w="317500" cap="rnd">
            <a:solidFill>
              <a:srgbClr val="50AEC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-29033" y="7067139"/>
            <a:ext cx="9906000" cy="0"/>
          </a:xfrm>
          <a:prstGeom prst="line">
            <a:avLst/>
          </a:prstGeom>
          <a:ln w="317500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 descr="http://www.clker.com/cliparts/9/s/m/9/1/N/apokalyps-jpeg-hi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19" y="304800"/>
            <a:ext cx="8637030" cy="6247237"/>
          </a:xfrm>
          <a:prstGeom prst="rect">
            <a:avLst/>
          </a:prstGeom>
          <a:noFill/>
          <a:effectLst>
            <a:outerShdw blurRad="165100" dist="254000" dir="18900000" algn="bl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SentencesSubjectsPredicates - Microsoft PowerPoint non-commercial use (Trial)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715" b="88038" l="29812" r="48046">
                        <a14:foregroundMark x1="41027" y1="49194" x2="41027" y2="49194"/>
                        <a14:foregroundMark x1="38857" y1="48522" x2="38857" y2="48522"/>
                        <a14:foregroundMark x1="38929" y1="48790" x2="37771" y2="52016"/>
                        <a14:foregroundMark x1="38061" y1="50538" x2="38423" y2="54973"/>
                        <a14:foregroundMark x1="40955" y1="57796" x2="40955" y2="57796"/>
                        <a14:foregroundMark x1="42185" y1="59946" x2="42185" y2="599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46" t="21997" r="51818" b="12426"/>
          <a:stretch/>
        </p:blipFill>
        <p:spPr>
          <a:xfrm>
            <a:off x="711200" y="825500"/>
            <a:ext cx="947568" cy="1794987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762904" y="783094"/>
            <a:ext cx="6542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Intuitive" pitchFamily="2" charset="0"/>
              </a:rPr>
              <a:t>The 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solidFill>
                  <a:srgbClr val="66CCFF"/>
                </a:solidFill>
                <a:latin typeface="Intuitive" pitchFamily="2" charset="0"/>
              </a:rPr>
              <a:t>subject</a:t>
            </a:r>
            <a:r>
              <a:rPr lang="en-US" sz="3200" dirty="0" smtClean="0">
                <a:latin typeface="Intuitive" pitchFamily="2" charset="0"/>
              </a:rPr>
              <a:t> of a sentence </a:t>
            </a:r>
          </a:p>
          <a:p>
            <a:r>
              <a:rPr lang="en-US" sz="3200" dirty="0" smtClean="0">
                <a:latin typeface="Intuitive" pitchFamily="2" charset="0"/>
              </a:rPr>
              <a:t>  tells 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Intuitive" pitchFamily="2" charset="0"/>
              </a:rPr>
              <a:t>who</a:t>
            </a:r>
            <a:r>
              <a:rPr lang="en-US" sz="3200" dirty="0" smtClean="0">
                <a:latin typeface="Intuitive" pitchFamily="2" charset="0"/>
              </a:rPr>
              <a:t> or 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Intuitive" pitchFamily="2" charset="0"/>
              </a:rPr>
              <a:t>what</a:t>
            </a:r>
            <a:r>
              <a:rPr lang="en-US" sz="3200" dirty="0" smtClean="0">
                <a:latin typeface="Intuitive" pitchFamily="2" charset="0"/>
              </a:rPr>
              <a:t> </a:t>
            </a:r>
          </a:p>
          <a:p>
            <a:r>
              <a:rPr lang="en-US" sz="3200" dirty="0" smtClean="0">
                <a:latin typeface="Intuitive" pitchFamily="2" charset="0"/>
              </a:rPr>
              <a:t>     the sentence is about.</a:t>
            </a:r>
            <a:endParaRPr lang="en-US" sz="4400" dirty="0">
              <a:latin typeface="Intuitive" pitchFamily="2" charset="0"/>
            </a:endParaRPr>
          </a:p>
          <a:p>
            <a:r>
              <a:rPr lang="en-US" sz="2000" dirty="0">
                <a:latin typeface="Intuitive" pitchFamily="2" charset="0"/>
              </a:rPr>
              <a:t>	    </a:t>
            </a:r>
            <a:r>
              <a:rPr lang="en-US" sz="2000" dirty="0">
                <a:solidFill>
                  <a:srgbClr val="002060"/>
                </a:solidFill>
                <a:latin typeface="Intuitive" pitchFamily="2" charset="0"/>
              </a:rPr>
              <a:t>Sometimes we call the subject the </a:t>
            </a:r>
            <a:r>
              <a:rPr lang="en-US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Intuitive" pitchFamily="2" charset="0"/>
              </a:rPr>
              <a:t>naming part</a:t>
            </a:r>
            <a:r>
              <a:rPr lang="en-US" sz="2000" dirty="0" smtClean="0">
                <a:solidFill>
                  <a:srgbClr val="002060"/>
                </a:solidFill>
                <a:latin typeface="Intuitive" pitchFamily="2" charset="0"/>
              </a:rPr>
              <a:t>.</a:t>
            </a:r>
            <a:endParaRPr lang="en-US" sz="3200" dirty="0">
              <a:solidFill>
                <a:srgbClr val="002060"/>
              </a:solidFill>
              <a:latin typeface="Intuitive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970000" y="3657600"/>
            <a:ext cx="2039900" cy="0"/>
          </a:xfrm>
          <a:prstGeom prst="line">
            <a:avLst/>
          </a:prstGeom>
          <a:ln w="57150" cap="rnd">
            <a:solidFill>
              <a:srgbClr val="66CC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918025" y="3048000"/>
            <a:ext cx="7315200" cy="701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900" dirty="0" smtClean="0">
                <a:latin typeface="HelloDoodlePrint" pitchFamily="2" charset="0"/>
                <a:ea typeface="HelloDoodlePrint" pitchFamily="2" charset="0"/>
              </a:rPr>
              <a:t>Little Andy played in the wet sand.</a:t>
            </a:r>
            <a:endParaRPr lang="en-US" sz="2900" dirty="0">
              <a:latin typeface="HelloDoodlePrint" pitchFamily="2" charset="0"/>
              <a:ea typeface="HelloDoodlePrint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71600" y="4128129"/>
            <a:ext cx="373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Intuitive" pitchFamily="2" charset="0"/>
              </a:rPr>
              <a:t>Who is this sentence about?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1040" y="4830380"/>
            <a:ext cx="742543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 smtClean="0">
                <a:latin typeface="HelloDoodlePrint" pitchFamily="2" charset="0"/>
                <a:ea typeface="HelloDoodlePrint" pitchFamily="2" charset="0"/>
              </a:rPr>
              <a:t>“Little Andy” </a:t>
            </a:r>
            <a:r>
              <a:rPr lang="en-US" sz="2400" dirty="0" smtClean="0">
                <a:latin typeface="Intuitive" pitchFamily="2" charset="0"/>
                <a:ea typeface="Sweet Cheeks" pitchFamily="2" charset="0"/>
              </a:rPr>
              <a:t>is the 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66CCFF"/>
                </a:solidFill>
                <a:latin typeface="Intuitive" pitchFamily="2" charset="0"/>
                <a:ea typeface="Sweet Cheeks" pitchFamily="2" charset="0"/>
              </a:rPr>
              <a:t>subject</a:t>
            </a:r>
            <a:r>
              <a:rPr lang="en-US" sz="2400" dirty="0" smtClean="0">
                <a:latin typeface="Intuitive" pitchFamily="2" charset="0"/>
                <a:ea typeface="Sweet Cheeks" pitchFamily="2" charset="0"/>
              </a:rPr>
              <a:t>.</a:t>
            </a:r>
          </a:p>
          <a:p>
            <a:r>
              <a:rPr lang="en-US" sz="2400" dirty="0" smtClean="0">
                <a:latin typeface="Intuitive" pitchFamily="2" charset="0"/>
                <a:ea typeface="Sweet Cheeks" pitchFamily="2" charset="0"/>
              </a:rPr>
              <a:t> It tells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Intuitive" pitchFamily="2" charset="0"/>
                <a:ea typeface="Sweet Cheeks" pitchFamily="2" charset="0"/>
              </a:rPr>
              <a:t>who</a:t>
            </a:r>
            <a:r>
              <a:rPr lang="en-US" sz="2400" dirty="0" smtClean="0">
                <a:latin typeface="Intuitive" pitchFamily="2" charset="0"/>
                <a:ea typeface="Sweet Cheeks" pitchFamily="2" charset="0"/>
              </a:rPr>
              <a:t> the sentence is about</a:t>
            </a:r>
            <a:r>
              <a:rPr lang="en-US" sz="2400" dirty="0">
                <a:latin typeface="Intuitive" pitchFamily="2" charset="0"/>
                <a:ea typeface="Sweet Cheeks" pitchFamily="2" charset="0"/>
              </a:rPr>
              <a:t>. It’s the naming part</a:t>
            </a:r>
            <a:r>
              <a:rPr lang="en-US" sz="2400" dirty="0" smtClean="0">
                <a:latin typeface="Intuitive" pitchFamily="2" charset="0"/>
                <a:ea typeface="Sweet Cheeks" pitchFamily="2" charset="0"/>
              </a:rPr>
              <a:t>.</a:t>
            </a:r>
            <a:endParaRPr lang="en-US" sz="2400" dirty="0">
              <a:latin typeface="Intuitive" pitchFamily="2" charset="0"/>
            </a:endParaRPr>
          </a:p>
        </p:txBody>
      </p:sp>
      <p:pic>
        <p:nvPicPr>
          <p:cNvPr id="50" name="Picture 49" descr="SentencesSubjectsPredicates - Microsoft PowerPoint non-commercial use (Trial)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715" b="88038" l="29812" r="48046">
                        <a14:foregroundMark x1="41027" y1="49194" x2="41027" y2="49194"/>
                        <a14:foregroundMark x1="38857" y1="48522" x2="38857" y2="48522"/>
                        <a14:foregroundMark x1="38929" y1="48790" x2="37771" y2="52016"/>
                        <a14:foregroundMark x1="38061" y1="50538" x2="38423" y2="54973"/>
                        <a14:foregroundMark x1="40955" y1="57796" x2="40955" y2="57796"/>
                        <a14:foregroundMark x1="42185" y1="59946" x2="42185" y2="599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46" t="21997" r="51818" b="12426"/>
          <a:stretch/>
        </p:blipFill>
        <p:spPr>
          <a:xfrm>
            <a:off x="700518" y="4821713"/>
            <a:ext cx="269482" cy="510481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03217" y="6555923"/>
            <a:ext cx="2988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ckUpSticks" pitchFamily="2" charset="0"/>
                <a:ea typeface="PickUpSticks" pitchFamily="2" charset="0"/>
              </a:rPr>
              <a:t>Copyright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ckUpSticks" pitchFamily="2" charset="0"/>
                <a:ea typeface="PickUpSticks" pitchFamily="2" charset="0"/>
                <a:cs typeface="Times New Roman"/>
              </a:rPr>
              <a:t>© 2013 by Michael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ckUpSticks" pitchFamily="2" charset="0"/>
                <a:ea typeface="PickUpSticks" pitchFamily="2" charset="0"/>
                <a:cs typeface="Times New Roman"/>
              </a:rPr>
              <a:t>Friermood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ickUpSticks" pitchFamily="2" charset="0"/>
              <a:ea typeface="PickUpSticks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58063" y="167273"/>
            <a:ext cx="2309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ckUpSticks" pitchFamily="2" charset="0"/>
                <a:ea typeface="PickUpSticks" pitchFamily="2" charset="0"/>
              </a:rPr>
              <a:t>Subjects and Predicates: Modeled Practice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ickUpSticks" pitchFamily="2" charset="0"/>
              <a:ea typeface="PickUpStick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59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Rectangle 559"/>
          <p:cNvSpPr/>
          <p:nvPr/>
        </p:nvSpPr>
        <p:spPr>
          <a:xfrm>
            <a:off x="-645318" y="-669349"/>
            <a:ext cx="10477500" cy="8170286"/>
          </a:xfrm>
          <a:prstGeom prst="rect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-76200" y="2592964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6200" y="2592964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" y="2739014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-638968" y="1225777"/>
            <a:ext cx="10477500" cy="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-638968" y="1378177"/>
            <a:ext cx="10521950" cy="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-638968" y="1530577"/>
            <a:ext cx="10493376" cy="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-638968" y="1682977"/>
            <a:ext cx="10483850" cy="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-562768" y="1843314"/>
            <a:ext cx="10510838" cy="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-562768" y="1987777"/>
            <a:ext cx="10434638" cy="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-638968" y="2140177"/>
            <a:ext cx="10483850" cy="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87350" y="2681864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39750" y="2618364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685800" y="2556451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838200" y="2631064"/>
            <a:ext cx="0" cy="34290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990600" y="2681864"/>
            <a:ext cx="0" cy="33782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-638968" y="1073377"/>
            <a:ext cx="10534650" cy="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-562768" y="2292576"/>
            <a:ext cx="10506074" cy="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143000" y="2659638"/>
            <a:ext cx="0" cy="3476626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-76200" y="-632836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>
            <a:off x="76200" y="-632836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228600" y="-486786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387350" y="-543936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539750" y="-607436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685800" y="-669349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838200" y="-594736"/>
            <a:ext cx="0" cy="34290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990600" y="-543936"/>
            <a:ext cx="0" cy="33782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1143000" y="-566162"/>
            <a:ext cx="0" cy="3476626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-76200" y="3881437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>
            <a:off x="76200" y="3881437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228600" y="4027487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387350" y="3970337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539750" y="3906837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>
            <a:off x="685800" y="3844924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838200" y="3919537"/>
            <a:ext cx="0" cy="34290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990600" y="3970337"/>
            <a:ext cx="0" cy="33782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1143000" y="3948111"/>
            <a:ext cx="0" cy="3476626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1257300" y="2687420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>
            <a:off x="1409700" y="2687420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>
            <a:off x="1562100" y="2833470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>
            <a:off x="1720850" y="2776320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>
            <a:off x="1873250" y="2712820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>
            <a:off x="2019300" y="2650907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2171700" y="2725520"/>
            <a:ext cx="0" cy="34290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2324100" y="2776320"/>
            <a:ext cx="0" cy="33782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2476500" y="2754094"/>
            <a:ext cx="0" cy="3476626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1257300" y="-538380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1409700" y="-538380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1562100" y="-392330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1720850" y="-449480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1873250" y="-512980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2019300" y="-574893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2171700" y="-500280"/>
            <a:ext cx="0" cy="34290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2324100" y="-449480"/>
            <a:ext cx="0" cy="33782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2476500" y="-471706"/>
            <a:ext cx="0" cy="3476626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1257300" y="3975893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1409700" y="3975893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1562100" y="4121943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1720850" y="4064793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873250" y="4001293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2019300" y="3939380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2171700" y="4013993"/>
            <a:ext cx="0" cy="34290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2324100" y="4064793"/>
            <a:ext cx="0" cy="33782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2476500" y="4042567"/>
            <a:ext cx="0" cy="3476626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2590800" y="2745364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2743200" y="2745364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2895600" y="2891414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>
            <a:off x="3054350" y="2834264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>
            <a:off x="3206750" y="2770764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>
            <a:off x="3352800" y="2708851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3505200" y="2783464"/>
            <a:ext cx="0" cy="34290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3657600" y="2834264"/>
            <a:ext cx="0" cy="33782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>
            <a:off x="3810000" y="2812038"/>
            <a:ext cx="0" cy="3476626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2590800" y="-480436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>
            <a:off x="2743200" y="-480436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>
            <a:off x="2895600" y="-334386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>
            <a:off x="3054350" y="-391536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3206750" y="-455036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>
            <a:off x="3352800" y="-516949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3505200" y="-442336"/>
            <a:ext cx="0" cy="34290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>
            <a:off x="3657600" y="-391536"/>
            <a:ext cx="0" cy="33782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>
            <a:off x="3810000" y="-413762"/>
            <a:ext cx="0" cy="3476626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2590800" y="4033837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2743200" y="4033837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2895600" y="4179887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3054350" y="4122737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3206750" y="4059237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3352800" y="3997324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3505200" y="4071937"/>
            <a:ext cx="0" cy="34290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>
            <a:off x="3657600" y="4122737"/>
            <a:ext cx="0" cy="33782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>
            <a:off x="3810000" y="4100511"/>
            <a:ext cx="0" cy="3476626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3924300" y="2839820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4076700" y="2839820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4229100" y="2985870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4387850" y="2928720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4540250" y="2865220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4686300" y="2803307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4838700" y="2877920"/>
            <a:ext cx="0" cy="34290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4991100" y="2928720"/>
            <a:ext cx="0" cy="33782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5143500" y="2906494"/>
            <a:ext cx="0" cy="3476626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3924300" y="-385980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4076700" y="-385980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4229100" y="-239930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4387850" y="-297080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4540250" y="-360580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4686300" y="-422493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4838700" y="-347880"/>
            <a:ext cx="0" cy="34290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>
            <a:off x="4991100" y="-297080"/>
            <a:ext cx="0" cy="33782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>
            <a:off x="5143500" y="-319306"/>
            <a:ext cx="0" cy="3476626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>
            <a:off x="3924300" y="4128293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/>
          <p:cNvCxnSpPr/>
          <p:nvPr/>
        </p:nvCxnSpPr>
        <p:spPr>
          <a:xfrm>
            <a:off x="4076700" y="4128293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>
            <a:off x="4229100" y="4274343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/>
          <p:cNvCxnSpPr/>
          <p:nvPr/>
        </p:nvCxnSpPr>
        <p:spPr>
          <a:xfrm>
            <a:off x="4387850" y="4217193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/>
        </p:nvCxnSpPr>
        <p:spPr>
          <a:xfrm>
            <a:off x="4540250" y="4153693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/>
          <p:nvPr/>
        </p:nvCxnSpPr>
        <p:spPr>
          <a:xfrm>
            <a:off x="4686300" y="4091780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/>
          <p:cNvCxnSpPr/>
          <p:nvPr/>
        </p:nvCxnSpPr>
        <p:spPr>
          <a:xfrm>
            <a:off x="4838700" y="4166393"/>
            <a:ext cx="0" cy="34290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/>
          <p:nvPr/>
        </p:nvCxnSpPr>
        <p:spPr>
          <a:xfrm>
            <a:off x="4991100" y="4217193"/>
            <a:ext cx="0" cy="33782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/>
        </p:nvCxnSpPr>
        <p:spPr>
          <a:xfrm>
            <a:off x="5143500" y="4194967"/>
            <a:ext cx="0" cy="3476626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/>
          <p:nvPr/>
        </p:nvCxnSpPr>
        <p:spPr>
          <a:xfrm>
            <a:off x="5257800" y="2763620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>
            <a:off x="5410200" y="2763620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>
            <a:off x="5562600" y="2909670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/>
          <p:nvPr/>
        </p:nvCxnSpPr>
        <p:spPr>
          <a:xfrm>
            <a:off x="5721350" y="2852520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/>
        </p:nvCxnSpPr>
        <p:spPr>
          <a:xfrm>
            <a:off x="5873750" y="2789020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>
            <a:off x="6019800" y="2727107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>
            <a:off x="6172200" y="2801720"/>
            <a:ext cx="0" cy="34290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>
            <a:off x="6324600" y="2852520"/>
            <a:ext cx="0" cy="33782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6477000" y="2830294"/>
            <a:ext cx="0" cy="3476626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5257800" y="-462180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5410200" y="-462180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5562600" y="-316130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5721350" y="-373280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5873750" y="-436780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>
            <a:off x="6019800" y="-498693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>
            <a:off x="6172200" y="-424080"/>
            <a:ext cx="0" cy="34290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>
            <a:off x="6324600" y="-373280"/>
            <a:ext cx="0" cy="33782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>
            <a:off x="6477000" y="-395506"/>
            <a:ext cx="0" cy="3476626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>
            <a:off x="5257800" y="4052093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>
            <a:off x="5410200" y="4052093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/>
          <p:nvPr/>
        </p:nvCxnSpPr>
        <p:spPr>
          <a:xfrm>
            <a:off x="5562600" y="4198143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/>
          <p:nvPr/>
        </p:nvCxnSpPr>
        <p:spPr>
          <a:xfrm>
            <a:off x="5721350" y="4140993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/>
          <p:cNvCxnSpPr/>
          <p:nvPr/>
        </p:nvCxnSpPr>
        <p:spPr>
          <a:xfrm>
            <a:off x="5873750" y="4077493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/>
          <p:nvPr/>
        </p:nvCxnSpPr>
        <p:spPr>
          <a:xfrm>
            <a:off x="6019800" y="4015580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/>
          <p:nvPr/>
        </p:nvCxnSpPr>
        <p:spPr>
          <a:xfrm>
            <a:off x="6172200" y="4090193"/>
            <a:ext cx="0" cy="34290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/>
          <p:nvPr/>
        </p:nvCxnSpPr>
        <p:spPr>
          <a:xfrm>
            <a:off x="6324600" y="4140993"/>
            <a:ext cx="0" cy="33782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/>
          <p:cNvCxnSpPr/>
          <p:nvPr/>
        </p:nvCxnSpPr>
        <p:spPr>
          <a:xfrm>
            <a:off x="6477000" y="4118767"/>
            <a:ext cx="0" cy="3476626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/>
          <p:cNvCxnSpPr/>
          <p:nvPr/>
        </p:nvCxnSpPr>
        <p:spPr>
          <a:xfrm>
            <a:off x="6591300" y="2858076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/>
          <p:cNvCxnSpPr/>
          <p:nvPr/>
        </p:nvCxnSpPr>
        <p:spPr>
          <a:xfrm>
            <a:off x="6743700" y="2858076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/>
          <p:nvPr/>
        </p:nvCxnSpPr>
        <p:spPr>
          <a:xfrm>
            <a:off x="6896100" y="3004126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/>
          <p:nvPr/>
        </p:nvCxnSpPr>
        <p:spPr>
          <a:xfrm>
            <a:off x="7054850" y="2946976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/>
          <p:cNvCxnSpPr/>
          <p:nvPr/>
        </p:nvCxnSpPr>
        <p:spPr>
          <a:xfrm>
            <a:off x="7207250" y="2883476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/>
          <p:nvPr/>
        </p:nvCxnSpPr>
        <p:spPr>
          <a:xfrm>
            <a:off x="7353300" y="2821563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/>
          <p:cNvCxnSpPr/>
          <p:nvPr/>
        </p:nvCxnSpPr>
        <p:spPr>
          <a:xfrm>
            <a:off x="7505700" y="2896176"/>
            <a:ext cx="0" cy="34290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/>
          <p:cNvCxnSpPr/>
          <p:nvPr/>
        </p:nvCxnSpPr>
        <p:spPr>
          <a:xfrm>
            <a:off x="7658100" y="2946976"/>
            <a:ext cx="0" cy="33782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/>
          <p:nvPr/>
        </p:nvCxnSpPr>
        <p:spPr>
          <a:xfrm>
            <a:off x="7810500" y="2924750"/>
            <a:ext cx="0" cy="3476626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/>
          <p:nvPr/>
        </p:nvCxnSpPr>
        <p:spPr>
          <a:xfrm>
            <a:off x="6591300" y="-367724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/>
          <p:nvPr/>
        </p:nvCxnSpPr>
        <p:spPr>
          <a:xfrm>
            <a:off x="6743700" y="-367724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/>
          <p:cNvCxnSpPr/>
          <p:nvPr/>
        </p:nvCxnSpPr>
        <p:spPr>
          <a:xfrm>
            <a:off x="6896100" y="-221674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/>
          <p:nvPr/>
        </p:nvCxnSpPr>
        <p:spPr>
          <a:xfrm>
            <a:off x="7054850" y="-278824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/>
          <p:cNvCxnSpPr/>
          <p:nvPr/>
        </p:nvCxnSpPr>
        <p:spPr>
          <a:xfrm>
            <a:off x="7207250" y="-342324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/>
          <p:cNvCxnSpPr/>
          <p:nvPr/>
        </p:nvCxnSpPr>
        <p:spPr>
          <a:xfrm>
            <a:off x="7353300" y="-404237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/>
          <p:cNvCxnSpPr/>
          <p:nvPr/>
        </p:nvCxnSpPr>
        <p:spPr>
          <a:xfrm>
            <a:off x="7505700" y="-329624"/>
            <a:ext cx="0" cy="34290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/>
          <p:cNvCxnSpPr/>
          <p:nvPr/>
        </p:nvCxnSpPr>
        <p:spPr>
          <a:xfrm>
            <a:off x="7658100" y="-278824"/>
            <a:ext cx="0" cy="33782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Connector 368"/>
          <p:cNvCxnSpPr/>
          <p:nvPr/>
        </p:nvCxnSpPr>
        <p:spPr>
          <a:xfrm>
            <a:off x="7810500" y="-301050"/>
            <a:ext cx="0" cy="3476626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/>
          <p:cNvCxnSpPr/>
          <p:nvPr/>
        </p:nvCxnSpPr>
        <p:spPr>
          <a:xfrm>
            <a:off x="6591300" y="4146549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Connector 370"/>
          <p:cNvCxnSpPr/>
          <p:nvPr/>
        </p:nvCxnSpPr>
        <p:spPr>
          <a:xfrm>
            <a:off x="6743700" y="4146549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Connector 371"/>
          <p:cNvCxnSpPr/>
          <p:nvPr/>
        </p:nvCxnSpPr>
        <p:spPr>
          <a:xfrm>
            <a:off x="6896100" y="4292599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/>
          <p:cNvCxnSpPr/>
          <p:nvPr/>
        </p:nvCxnSpPr>
        <p:spPr>
          <a:xfrm>
            <a:off x="7054850" y="4235449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/>
          <p:cNvCxnSpPr/>
          <p:nvPr/>
        </p:nvCxnSpPr>
        <p:spPr>
          <a:xfrm>
            <a:off x="7207250" y="4171949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Connector 374"/>
          <p:cNvCxnSpPr/>
          <p:nvPr/>
        </p:nvCxnSpPr>
        <p:spPr>
          <a:xfrm>
            <a:off x="7353300" y="4110036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/>
          <p:cNvCxnSpPr/>
          <p:nvPr/>
        </p:nvCxnSpPr>
        <p:spPr>
          <a:xfrm>
            <a:off x="7505700" y="4184649"/>
            <a:ext cx="0" cy="34290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Connector 376"/>
          <p:cNvCxnSpPr/>
          <p:nvPr/>
        </p:nvCxnSpPr>
        <p:spPr>
          <a:xfrm>
            <a:off x="7658100" y="4235449"/>
            <a:ext cx="0" cy="33782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/>
          <p:cNvCxnSpPr/>
          <p:nvPr/>
        </p:nvCxnSpPr>
        <p:spPr>
          <a:xfrm>
            <a:off x="7810500" y="4213223"/>
            <a:ext cx="0" cy="3476626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Connector 378"/>
          <p:cNvCxnSpPr/>
          <p:nvPr/>
        </p:nvCxnSpPr>
        <p:spPr>
          <a:xfrm>
            <a:off x="7924800" y="2723138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/>
          <p:cNvCxnSpPr/>
          <p:nvPr/>
        </p:nvCxnSpPr>
        <p:spPr>
          <a:xfrm>
            <a:off x="8077200" y="2723138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/>
          <p:cNvCxnSpPr/>
          <p:nvPr/>
        </p:nvCxnSpPr>
        <p:spPr>
          <a:xfrm>
            <a:off x="8229600" y="2869188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/>
          <p:nvPr/>
        </p:nvCxnSpPr>
        <p:spPr>
          <a:xfrm>
            <a:off x="8388350" y="2812038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>
            <a:off x="8540750" y="2748538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/>
          <p:cNvCxnSpPr/>
          <p:nvPr/>
        </p:nvCxnSpPr>
        <p:spPr>
          <a:xfrm>
            <a:off x="8686800" y="2686625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/>
          <p:cNvCxnSpPr/>
          <p:nvPr/>
        </p:nvCxnSpPr>
        <p:spPr>
          <a:xfrm>
            <a:off x="8839200" y="2761238"/>
            <a:ext cx="0" cy="34290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/>
          <p:nvPr/>
        </p:nvCxnSpPr>
        <p:spPr>
          <a:xfrm>
            <a:off x="8991600" y="2812038"/>
            <a:ext cx="0" cy="33782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/>
          <p:nvPr/>
        </p:nvCxnSpPr>
        <p:spPr>
          <a:xfrm>
            <a:off x="9144000" y="2789812"/>
            <a:ext cx="0" cy="3476626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/>
          <p:nvPr/>
        </p:nvCxnSpPr>
        <p:spPr>
          <a:xfrm>
            <a:off x="7924800" y="-502662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/>
          <p:cNvCxnSpPr/>
          <p:nvPr/>
        </p:nvCxnSpPr>
        <p:spPr>
          <a:xfrm>
            <a:off x="8077200" y="-502662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/>
          <p:cNvCxnSpPr/>
          <p:nvPr/>
        </p:nvCxnSpPr>
        <p:spPr>
          <a:xfrm>
            <a:off x="8229600" y="-356612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/>
          <p:cNvCxnSpPr/>
          <p:nvPr/>
        </p:nvCxnSpPr>
        <p:spPr>
          <a:xfrm>
            <a:off x="8388350" y="-413762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/>
          <p:cNvCxnSpPr/>
          <p:nvPr/>
        </p:nvCxnSpPr>
        <p:spPr>
          <a:xfrm>
            <a:off x="8540750" y="-477262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/>
          <p:cNvCxnSpPr/>
          <p:nvPr/>
        </p:nvCxnSpPr>
        <p:spPr>
          <a:xfrm>
            <a:off x="8686800" y="-539175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/>
          <p:cNvCxnSpPr/>
          <p:nvPr/>
        </p:nvCxnSpPr>
        <p:spPr>
          <a:xfrm>
            <a:off x="8839200" y="-464562"/>
            <a:ext cx="0" cy="34290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Connector 394"/>
          <p:cNvCxnSpPr/>
          <p:nvPr/>
        </p:nvCxnSpPr>
        <p:spPr>
          <a:xfrm>
            <a:off x="8991600" y="-413762"/>
            <a:ext cx="0" cy="33782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Connector 395"/>
          <p:cNvCxnSpPr/>
          <p:nvPr/>
        </p:nvCxnSpPr>
        <p:spPr>
          <a:xfrm>
            <a:off x="9144000" y="-435988"/>
            <a:ext cx="0" cy="3476626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/>
          <p:cNvCxnSpPr/>
          <p:nvPr/>
        </p:nvCxnSpPr>
        <p:spPr>
          <a:xfrm>
            <a:off x="7924800" y="4011611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/>
          <p:cNvCxnSpPr/>
          <p:nvPr/>
        </p:nvCxnSpPr>
        <p:spPr>
          <a:xfrm>
            <a:off x="8077200" y="4011611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/>
          <p:nvPr/>
        </p:nvCxnSpPr>
        <p:spPr>
          <a:xfrm>
            <a:off x="8229600" y="4157661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399"/>
          <p:cNvCxnSpPr/>
          <p:nvPr/>
        </p:nvCxnSpPr>
        <p:spPr>
          <a:xfrm>
            <a:off x="8388350" y="4100511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Connector 400"/>
          <p:cNvCxnSpPr/>
          <p:nvPr/>
        </p:nvCxnSpPr>
        <p:spPr>
          <a:xfrm>
            <a:off x="8540750" y="4037011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/>
          <p:nvPr/>
        </p:nvCxnSpPr>
        <p:spPr>
          <a:xfrm>
            <a:off x="8686800" y="3975098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/>
          <p:cNvCxnSpPr/>
          <p:nvPr/>
        </p:nvCxnSpPr>
        <p:spPr>
          <a:xfrm>
            <a:off x="8839200" y="4049711"/>
            <a:ext cx="0" cy="34290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/>
          <p:nvPr/>
        </p:nvCxnSpPr>
        <p:spPr>
          <a:xfrm>
            <a:off x="8991600" y="4100511"/>
            <a:ext cx="0" cy="33782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/>
          <p:nvPr/>
        </p:nvCxnSpPr>
        <p:spPr>
          <a:xfrm>
            <a:off x="9144000" y="4078285"/>
            <a:ext cx="0" cy="3476626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/>
          <p:nvPr/>
        </p:nvCxnSpPr>
        <p:spPr>
          <a:xfrm>
            <a:off x="9258300" y="2817594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/>
          <p:cNvCxnSpPr/>
          <p:nvPr/>
        </p:nvCxnSpPr>
        <p:spPr>
          <a:xfrm>
            <a:off x="9410700" y="2817594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/>
          <p:cNvCxnSpPr/>
          <p:nvPr/>
        </p:nvCxnSpPr>
        <p:spPr>
          <a:xfrm>
            <a:off x="9563100" y="2963644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/>
          <p:cNvCxnSpPr/>
          <p:nvPr/>
        </p:nvCxnSpPr>
        <p:spPr>
          <a:xfrm>
            <a:off x="9721850" y="2906494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/>
          <p:cNvCxnSpPr/>
          <p:nvPr/>
        </p:nvCxnSpPr>
        <p:spPr>
          <a:xfrm>
            <a:off x="9874250" y="2842994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/>
          <p:cNvCxnSpPr/>
          <p:nvPr/>
        </p:nvCxnSpPr>
        <p:spPr>
          <a:xfrm>
            <a:off x="10020300" y="2781081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/>
          <p:cNvCxnSpPr/>
          <p:nvPr/>
        </p:nvCxnSpPr>
        <p:spPr>
          <a:xfrm>
            <a:off x="9258300" y="-408206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Connector 415"/>
          <p:cNvCxnSpPr/>
          <p:nvPr/>
        </p:nvCxnSpPr>
        <p:spPr>
          <a:xfrm>
            <a:off x="9410700" y="-408206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/>
          <p:cNvCxnSpPr/>
          <p:nvPr/>
        </p:nvCxnSpPr>
        <p:spPr>
          <a:xfrm>
            <a:off x="9563100" y="-262156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/>
          <p:cNvCxnSpPr/>
          <p:nvPr/>
        </p:nvCxnSpPr>
        <p:spPr>
          <a:xfrm>
            <a:off x="9721850" y="-319306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/>
          <p:cNvCxnSpPr/>
          <p:nvPr/>
        </p:nvCxnSpPr>
        <p:spPr>
          <a:xfrm>
            <a:off x="9874250" y="-382806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/>
          <p:cNvCxnSpPr/>
          <p:nvPr/>
        </p:nvCxnSpPr>
        <p:spPr>
          <a:xfrm>
            <a:off x="10020300" y="-444719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Connector 423"/>
          <p:cNvCxnSpPr/>
          <p:nvPr/>
        </p:nvCxnSpPr>
        <p:spPr>
          <a:xfrm>
            <a:off x="9258300" y="4106067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/>
          <p:cNvCxnSpPr/>
          <p:nvPr/>
        </p:nvCxnSpPr>
        <p:spPr>
          <a:xfrm>
            <a:off x="9410700" y="4106067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/>
          <p:cNvCxnSpPr/>
          <p:nvPr/>
        </p:nvCxnSpPr>
        <p:spPr>
          <a:xfrm>
            <a:off x="9563100" y="4252117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/>
          <p:cNvCxnSpPr/>
          <p:nvPr/>
        </p:nvCxnSpPr>
        <p:spPr>
          <a:xfrm>
            <a:off x="9721850" y="4194967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/>
          <p:cNvCxnSpPr/>
          <p:nvPr/>
        </p:nvCxnSpPr>
        <p:spPr>
          <a:xfrm>
            <a:off x="9874250" y="4131467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/>
          <p:cNvCxnSpPr/>
          <p:nvPr/>
        </p:nvCxnSpPr>
        <p:spPr>
          <a:xfrm>
            <a:off x="10020300" y="4069554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/>
          <p:cNvCxnSpPr/>
          <p:nvPr/>
        </p:nvCxnSpPr>
        <p:spPr>
          <a:xfrm flipH="1">
            <a:off x="-645318" y="-152399"/>
            <a:ext cx="10477500" cy="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Connector 514"/>
          <p:cNvCxnSpPr/>
          <p:nvPr/>
        </p:nvCxnSpPr>
        <p:spPr>
          <a:xfrm flipH="1">
            <a:off x="-645318" y="1"/>
            <a:ext cx="10521950" cy="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Straight Connector 515"/>
          <p:cNvCxnSpPr/>
          <p:nvPr/>
        </p:nvCxnSpPr>
        <p:spPr>
          <a:xfrm flipH="1">
            <a:off x="-645318" y="152401"/>
            <a:ext cx="10493376" cy="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Straight Connector 516"/>
          <p:cNvCxnSpPr/>
          <p:nvPr/>
        </p:nvCxnSpPr>
        <p:spPr>
          <a:xfrm flipH="1">
            <a:off x="-645318" y="304801"/>
            <a:ext cx="10483850" cy="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Straight Connector 517"/>
          <p:cNvCxnSpPr/>
          <p:nvPr/>
        </p:nvCxnSpPr>
        <p:spPr>
          <a:xfrm flipH="1">
            <a:off x="-569118" y="465138"/>
            <a:ext cx="10510838" cy="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Connector 518"/>
          <p:cNvCxnSpPr/>
          <p:nvPr/>
        </p:nvCxnSpPr>
        <p:spPr>
          <a:xfrm flipH="1">
            <a:off x="-569118" y="609601"/>
            <a:ext cx="10434638" cy="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Straight Connector 519"/>
          <p:cNvCxnSpPr/>
          <p:nvPr/>
        </p:nvCxnSpPr>
        <p:spPr>
          <a:xfrm flipH="1">
            <a:off x="-645318" y="762001"/>
            <a:ext cx="10483850" cy="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Straight Connector 520"/>
          <p:cNvCxnSpPr/>
          <p:nvPr/>
        </p:nvCxnSpPr>
        <p:spPr>
          <a:xfrm flipH="1">
            <a:off x="-645318" y="-304799"/>
            <a:ext cx="10534650" cy="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Straight Connector 521"/>
          <p:cNvCxnSpPr/>
          <p:nvPr/>
        </p:nvCxnSpPr>
        <p:spPr>
          <a:xfrm flipH="1">
            <a:off x="-569118" y="914400"/>
            <a:ext cx="10506074" cy="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Straight Connector 522"/>
          <p:cNvCxnSpPr/>
          <p:nvPr/>
        </p:nvCxnSpPr>
        <p:spPr>
          <a:xfrm flipH="1">
            <a:off x="-581024" y="3968976"/>
            <a:ext cx="10477500" cy="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Straight Connector 523"/>
          <p:cNvCxnSpPr/>
          <p:nvPr/>
        </p:nvCxnSpPr>
        <p:spPr>
          <a:xfrm flipH="1">
            <a:off x="-581024" y="4121376"/>
            <a:ext cx="10521950" cy="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Connector 524"/>
          <p:cNvCxnSpPr/>
          <p:nvPr/>
        </p:nvCxnSpPr>
        <p:spPr>
          <a:xfrm flipH="1">
            <a:off x="-581024" y="4273776"/>
            <a:ext cx="10493376" cy="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Straight Connector 525"/>
          <p:cNvCxnSpPr/>
          <p:nvPr/>
        </p:nvCxnSpPr>
        <p:spPr>
          <a:xfrm flipH="1">
            <a:off x="-581024" y="4426176"/>
            <a:ext cx="10483850" cy="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Straight Connector 526"/>
          <p:cNvCxnSpPr/>
          <p:nvPr/>
        </p:nvCxnSpPr>
        <p:spPr>
          <a:xfrm flipH="1">
            <a:off x="-504824" y="4586513"/>
            <a:ext cx="10510838" cy="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/>
          <p:cNvCxnSpPr/>
          <p:nvPr/>
        </p:nvCxnSpPr>
        <p:spPr>
          <a:xfrm flipH="1">
            <a:off x="-504824" y="4730976"/>
            <a:ext cx="10434638" cy="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/>
          <p:cNvCxnSpPr/>
          <p:nvPr/>
        </p:nvCxnSpPr>
        <p:spPr>
          <a:xfrm flipH="1">
            <a:off x="-581024" y="4883376"/>
            <a:ext cx="10483850" cy="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Straight Connector 529"/>
          <p:cNvCxnSpPr/>
          <p:nvPr/>
        </p:nvCxnSpPr>
        <p:spPr>
          <a:xfrm flipH="1">
            <a:off x="-581024" y="3816576"/>
            <a:ext cx="10534650" cy="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Straight Connector 530"/>
          <p:cNvCxnSpPr/>
          <p:nvPr/>
        </p:nvCxnSpPr>
        <p:spPr>
          <a:xfrm flipH="1">
            <a:off x="-504824" y="5035775"/>
            <a:ext cx="10506074" cy="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/>
          <p:cNvCxnSpPr/>
          <p:nvPr/>
        </p:nvCxnSpPr>
        <p:spPr>
          <a:xfrm flipH="1">
            <a:off x="-587374" y="2590800"/>
            <a:ext cx="10477500" cy="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Connector 532"/>
          <p:cNvCxnSpPr/>
          <p:nvPr/>
        </p:nvCxnSpPr>
        <p:spPr>
          <a:xfrm flipH="1">
            <a:off x="-587374" y="2743200"/>
            <a:ext cx="10521950" cy="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Connector 533"/>
          <p:cNvCxnSpPr/>
          <p:nvPr/>
        </p:nvCxnSpPr>
        <p:spPr>
          <a:xfrm flipH="1">
            <a:off x="-587374" y="2895600"/>
            <a:ext cx="10493376" cy="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Connector 534"/>
          <p:cNvCxnSpPr/>
          <p:nvPr/>
        </p:nvCxnSpPr>
        <p:spPr>
          <a:xfrm flipH="1">
            <a:off x="-587374" y="3048000"/>
            <a:ext cx="10483850" cy="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Straight Connector 535"/>
          <p:cNvCxnSpPr/>
          <p:nvPr/>
        </p:nvCxnSpPr>
        <p:spPr>
          <a:xfrm flipH="1">
            <a:off x="-511174" y="3208337"/>
            <a:ext cx="10510838" cy="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7" name="Straight Connector 536"/>
          <p:cNvCxnSpPr/>
          <p:nvPr/>
        </p:nvCxnSpPr>
        <p:spPr>
          <a:xfrm flipH="1">
            <a:off x="-511174" y="3352800"/>
            <a:ext cx="10434638" cy="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8" name="Straight Connector 537"/>
          <p:cNvCxnSpPr/>
          <p:nvPr/>
        </p:nvCxnSpPr>
        <p:spPr>
          <a:xfrm flipH="1">
            <a:off x="-587374" y="3505200"/>
            <a:ext cx="10483850" cy="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Connector 538"/>
          <p:cNvCxnSpPr/>
          <p:nvPr/>
        </p:nvCxnSpPr>
        <p:spPr>
          <a:xfrm flipH="1">
            <a:off x="-587374" y="2438400"/>
            <a:ext cx="10534650" cy="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Connector 539"/>
          <p:cNvCxnSpPr/>
          <p:nvPr/>
        </p:nvCxnSpPr>
        <p:spPr>
          <a:xfrm flipH="1">
            <a:off x="-511174" y="3657599"/>
            <a:ext cx="10506074" cy="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Connector 540"/>
          <p:cNvCxnSpPr/>
          <p:nvPr/>
        </p:nvCxnSpPr>
        <p:spPr>
          <a:xfrm flipH="1">
            <a:off x="-555624" y="6651180"/>
            <a:ext cx="10477500" cy="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/>
          <p:cNvCxnSpPr/>
          <p:nvPr/>
        </p:nvCxnSpPr>
        <p:spPr>
          <a:xfrm flipH="1">
            <a:off x="-555624" y="6803580"/>
            <a:ext cx="10521950" cy="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/>
          <p:cNvCxnSpPr/>
          <p:nvPr/>
        </p:nvCxnSpPr>
        <p:spPr>
          <a:xfrm flipH="1">
            <a:off x="-555624" y="6955980"/>
            <a:ext cx="10493376" cy="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4" name="Straight Connector 543"/>
          <p:cNvCxnSpPr/>
          <p:nvPr/>
        </p:nvCxnSpPr>
        <p:spPr>
          <a:xfrm flipH="1">
            <a:off x="-555624" y="7108380"/>
            <a:ext cx="10483850" cy="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" name="Straight Connector 544"/>
          <p:cNvCxnSpPr/>
          <p:nvPr/>
        </p:nvCxnSpPr>
        <p:spPr>
          <a:xfrm flipH="1">
            <a:off x="-479424" y="7268717"/>
            <a:ext cx="10510838" cy="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6" name="Straight Connector 545"/>
          <p:cNvCxnSpPr/>
          <p:nvPr/>
        </p:nvCxnSpPr>
        <p:spPr>
          <a:xfrm flipH="1">
            <a:off x="-479424" y="7413180"/>
            <a:ext cx="10434638" cy="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7" name="Straight Connector 546"/>
          <p:cNvCxnSpPr/>
          <p:nvPr/>
        </p:nvCxnSpPr>
        <p:spPr>
          <a:xfrm flipH="1">
            <a:off x="-555624" y="7565580"/>
            <a:ext cx="10483850" cy="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8" name="Straight Connector 547"/>
          <p:cNvCxnSpPr/>
          <p:nvPr/>
        </p:nvCxnSpPr>
        <p:spPr>
          <a:xfrm flipH="1">
            <a:off x="-555624" y="6498780"/>
            <a:ext cx="10534650" cy="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9" name="Straight Connector 548"/>
          <p:cNvCxnSpPr/>
          <p:nvPr/>
        </p:nvCxnSpPr>
        <p:spPr>
          <a:xfrm flipH="1">
            <a:off x="-479424" y="7717979"/>
            <a:ext cx="10506074" cy="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0" name="Straight Connector 549"/>
          <p:cNvCxnSpPr/>
          <p:nvPr/>
        </p:nvCxnSpPr>
        <p:spPr>
          <a:xfrm flipH="1">
            <a:off x="-561974" y="5273004"/>
            <a:ext cx="10477500" cy="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1" name="Straight Connector 550"/>
          <p:cNvCxnSpPr/>
          <p:nvPr/>
        </p:nvCxnSpPr>
        <p:spPr>
          <a:xfrm flipH="1">
            <a:off x="-561974" y="5425404"/>
            <a:ext cx="10521950" cy="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Straight Connector 551"/>
          <p:cNvCxnSpPr/>
          <p:nvPr/>
        </p:nvCxnSpPr>
        <p:spPr>
          <a:xfrm flipH="1">
            <a:off x="-561974" y="5577804"/>
            <a:ext cx="10493376" cy="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3" name="Straight Connector 552"/>
          <p:cNvCxnSpPr/>
          <p:nvPr/>
        </p:nvCxnSpPr>
        <p:spPr>
          <a:xfrm flipH="1">
            <a:off x="-561974" y="5730204"/>
            <a:ext cx="10483850" cy="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4" name="Straight Connector 553"/>
          <p:cNvCxnSpPr/>
          <p:nvPr/>
        </p:nvCxnSpPr>
        <p:spPr>
          <a:xfrm flipH="1">
            <a:off x="-485774" y="5890541"/>
            <a:ext cx="10510838" cy="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Straight Connector 554"/>
          <p:cNvCxnSpPr/>
          <p:nvPr/>
        </p:nvCxnSpPr>
        <p:spPr>
          <a:xfrm flipH="1">
            <a:off x="-485774" y="6035004"/>
            <a:ext cx="10434638" cy="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Connector 555"/>
          <p:cNvCxnSpPr/>
          <p:nvPr/>
        </p:nvCxnSpPr>
        <p:spPr>
          <a:xfrm flipH="1">
            <a:off x="-561974" y="6187404"/>
            <a:ext cx="10483850" cy="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Straight Connector 556"/>
          <p:cNvCxnSpPr/>
          <p:nvPr/>
        </p:nvCxnSpPr>
        <p:spPr>
          <a:xfrm flipH="1">
            <a:off x="-561974" y="5120604"/>
            <a:ext cx="10534650" cy="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Straight Connector 557"/>
          <p:cNvCxnSpPr/>
          <p:nvPr/>
        </p:nvCxnSpPr>
        <p:spPr>
          <a:xfrm flipH="1">
            <a:off x="-485774" y="6339803"/>
            <a:ext cx="10506074" cy="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2" name="Picture 2" descr="http://www.clker.com/cliparts/9/s/m/9/1/N/apokalyps-jpeg-hi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19" y="304800"/>
            <a:ext cx="8637030" cy="6247237"/>
          </a:xfrm>
          <a:prstGeom prst="rect">
            <a:avLst/>
          </a:prstGeom>
          <a:noFill/>
          <a:effectLst>
            <a:outerShdw blurRad="165100" dist="254000" dir="18900000" algn="bl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" name="TextBox 412"/>
          <p:cNvSpPr txBox="1"/>
          <p:nvPr/>
        </p:nvSpPr>
        <p:spPr>
          <a:xfrm>
            <a:off x="1762904" y="783094"/>
            <a:ext cx="6542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Intuitive" pitchFamily="2" charset="0"/>
              </a:rPr>
              <a:t>The </a:t>
            </a:r>
            <a:r>
              <a:rPr lang="en-US" sz="4800" dirty="0" smtClean="0">
                <a:ln>
                  <a:solidFill>
                    <a:srgbClr val="7030A0"/>
                  </a:solidFill>
                </a:ln>
                <a:solidFill>
                  <a:srgbClr val="9900FF"/>
                </a:solidFill>
                <a:latin typeface="Intuitive" pitchFamily="2" charset="0"/>
              </a:rPr>
              <a:t>predicate</a:t>
            </a:r>
            <a:r>
              <a:rPr lang="en-US" sz="3200" dirty="0" smtClean="0">
                <a:latin typeface="Intuitive" pitchFamily="2" charset="0"/>
              </a:rPr>
              <a:t> of a sentence </a:t>
            </a:r>
          </a:p>
          <a:p>
            <a:r>
              <a:rPr lang="en-US" sz="3200" dirty="0" smtClean="0">
                <a:latin typeface="Intuitive" pitchFamily="2" charset="0"/>
              </a:rPr>
              <a:t>  tells what the subject </a:t>
            </a:r>
            <a:r>
              <a:rPr lang="en-US" sz="4000" dirty="0" smtClean="0">
                <a:solidFill>
                  <a:schemeClr val="bg1"/>
                </a:solidFill>
                <a:latin typeface="Intuitive" pitchFamily="2" charset="0"/>
              </a:rPr>
              <a:t>d</a:t>
            </a:r>
          </a:p>
          <a:p>
            <a:r>
              <a:rPr lang="en-US" sz="3200" dirty="0">
                <a:ln>
                  <a:solidFill>
                    <a:schemeClr val="tx1"/>
                  </a:solidFill>
                </a:ln>
                <a:latin typeface="Intuitive" pitchFamily="2" charset="0"/>
              </a:rPr>
              <a:t>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Intuitive" pitchFamily="2" charset="0"/>
              </a:rPr>
              <a:t>    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Intuitive" pitchFamily="2" charset="0"/>
              </a:rPr>
              <a:t>does</a:t>
            </a:r>
            <a:r>
              <a:rPr lang="en-US" sz="3200" dirty="0" smtClean="0">
                <a:latin typeface="Intuitive" pitchFamily="2" charset="0"/>
              </a:rPr>
              <a:t> or 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Intuitive" pitchFamily="2" charset="0"/>
              </a:rPr>
              <a:t>did</a:t>
            </a:r>
            <a:r>
              <a:rPr lang="en-US" sz="3200" dirty="0" smtClean="0">
                <a:latin typeface="Intuitive" pitchFamily="2" charset="0"/>
              </a:rPr>
              <a:t>.</a:t>
            </a:r>
          </a:p>
        </p:txBody>
      </p:sp>
      <p:pic>
        <p:nvPicPr>
          <p:cNvPr id="414" name="Picture 413" descr="SentencesSubjectsPredicates - Microsoft PowerPoint non-commercial use (Trial)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387" b="87769" l="70116" r="90666">
                        <a14:foregroundMark x1="77279" y1="48656" x2="81114" y2="48790"/>
                        <a14:foregroundMark x1="81114" y1="48790" x2="82996" y2="54570"/>
                        <a14:foregroundMark x1="78437" y1="48656" x2="78075" y2="57661"/>
                        <a14:foregroundMark x1="79450" y1="51075" x2="79812" y2="55108"/>
                        <a14:foregroundMark x1="82055" y1="54704" x2="78220" y2="58602"/>
                        <a14:foregroundMark x1="78148" y1="59543" x2="78148" y2="64113"/>
                        <a14:foregroundMark x1="80101" y1="49328" x2="78365" y2="53763"/>
                        <a14:foregroundMark x1="76700" y1="64382" x2="76700" y2="64382"/>
                        <a14:foregroundMark x1="76918" y1="64113" x2="77569" y2="65323"/>
                        <a14:foregroundMark x1="75977" y1="66398" x2="78726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22653" r="9861" b="12333"/>
          <a:stretch/>
        </p:blipFill>
        <p:spPr>
          <a:xfrm>
            <a:off x="733401" y="861701"/>
            <a:ext cx="1029503" cy="1789206"/>
          </a:xfrm>
          <a:prstGeom prst="rect">
            <a:avLst/>
          </a:prstGeom>
        </p:spPr>
      </p:pic>
      <p:cxnSp>
        <p:nvCxnSpPr>
          <p:cNvPr id="423" name="Straight Connector 422"/>
          <p:cNvCxnSpPr/>
          <p:nvPr/>
        </p:nvCxnSpPr>
        <p:spPr>
          <a:xfrm flipV="1">
            <a:off x="982822" y="4303484"/>
            <a:ext cx="4274978" cy="1"/>
          </a:xfrm>
          <a:prstGeom prst="line">
            <a:avLst/>
          </a:prstGeom>
          <a:ln w="57150" cap="rnd">
            <a:solidFill>
              <a:srgbClr val="99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1" name="TextBox 420"/>
          <p:cNvSpPr txBox="1"/>
          <p:nvPr/>
        </p:nvSpPr>
        <p:spPr>
          <a:xfrm>
            <a:off x="918025" y="3048000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900" dirty="0" smtClean="0">
                <a:latin typeface="HelloDoodlePrint" pitchFamily="2" charset="0"/>
                <a:ea typeface="HelloDoodlePrint" pitchFamily="2" charset="0"/>
              </a:rPr>
              <a:t>The tall tree with many branches      fell right onto the road.</a:t>
            </a:r>
            <a:endParaRPr lang="en-US" sz="2900" dirty="0">
              <a:latin typeface="HelloDoodlePrint" pitchFamily="2" charset="0"/>
              <a:ea typeface="HelloDoodlePrint" pitchFamily="2" charset="0"/>
            </a:endParaRPr>
          </a:p>
        </p:txBody>
      </p:sp>
      <p:sp>
        <p:nvSpPr>
          <p:cNvPr id="422" name="TextBox 421"/>
          <p:cNvSpPr txBox="1"/>
          <p:nvPr/>
        </p:nvSpPr>
        <p:spPr>
          <a:xfrm>
            <a:off x="1371600" y="4623956"/>
            <a:ext cx="6303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Intuitive" pitchFamily="2" charset="0"/>
              </a:rPr>
              <a:t>What did ‘the tall tree with many branches’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Intuitive" pitchFamily="2" charset="0"/>
              </a:rPr>
              <a:t>do</a:t>
            </a:r>
            <a:r>
              <a:rPr lang="en-US" sz="2400" dirty="0" smtClean="0">
                <a:latin typeface="Intuitive" pitchFamily="2" charset="0"/>
              </a:rPr>
              <a:t>?</a:t>
            </a:r>
          </a:p>
        </p:txBody>
      </p:sp>
      <p:sp>
        <p:nvSpPr>
          <p:cNvPr id="430" name="Rectangle 429"/>
          <p:cNvSpPr/>
          <p:nvPr/>
        </p:nvSpPr>
        <p:spPr>
          <a:xfrm>
            <a:off x="921040" y="5085621"/>
            <a:ext cx="658853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 smtClean="0">
                <a:latin typeface="HelloDoodlePrint" pitchFamily="2" charset="0"/>
                <a:ea typeface="HelloDoodlePrint" pitchFamily="2" charset="0"/>
              </a:rPr>
              <a:t>“fell right onto the road”</a:t>
            </a:r>
            <a:r>
              <a:rPr lang="en-US" sz="2000" dirty="0" smtClean="0">
                <a:latin typeface="Sweet Cheeks" pitchFamily="2" charset="0"/>
                <a:ea typeface="Sweet Cheeks" pitchFamily="2" charset="0"/>
              </a:rPr>
              <a:t> </a:t>
            </a:r>
            <a:r>
              <a:rPr lang="en-US" sz="2400" dirty="0" smtClean="0">
                <a:latin typeface="Intuitive" pitchFamily="2" charset="0"/>
                <a:ea typeface="Sweet Cheeks" pitchFamily="2" charset="0"/>
              </a:rPr>
              <a:t>is the 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9900FF"/>
                </a:solidFill>
                <a:latin typeface="Intuitive" pitchFamily="2" charset="0"/>
                <a:ea typeface="Sweet Cheeks" pitchFamily="2" charset="0"/>
              </a:rPr>
              <a:t>predicate</a:t>
            </a:r>
            <a:r>
              <a:rPr lang="en-US" sz="2400" dirty="0" smtClean="0">
                <a:latin typeface="Intuitive" pitchFamily="2" charset="0"/>
                <a:ea typeface="Sweet Cheeks" pitchFamily="2" charset="0"/>
              </a:rPr>
              <a:t>.</a:t>
            </a:r>
          </a:p>
          <a:p>
            <a:r>
              <a:rPr lang="en-US" sz="2400" dirty="0" smtClean="0">
                <a:latin typeface="Intuitive" pitchFamily="2" charset="0"/>
                <a:ea typeface="Sweet Cheeks" pitchFamily="2" charset="0"/>
              </a:rPr>
              <a:t> It tells what the subject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Intuitive" pitchFamily="2" charset="0"/>
                <a:ea typeface="Sweet Cheeks" pitchFamily="2" charset="0"/>
              </a:rPr>
              <a:t>did</a:t>
            </a:r>
            <a:r>
              <a:rPr lang="en-US" sz="2400" dirty="0" smtClean="0">
                <a:latin typeface="Intuitive" pitchFamily="2" charset="0"/>
                <a:ea typeface="Sweet Cheeks" pitchFamily="2" charset="0"/>
              </a:rPr>
              <a:t>. It’s the telling part.</a:t>
            </a:r>
            <a:endParaRPr lang="en-US" sz="2400" dirty="0">
              <a:latin typeface="Intuitive" pitchFamily="2" charset="0"/>
            </a:endParaRPr>
          </a:p>
        </p:txBody>
      </p:sp>
      <p:pic>
        <p:nvPicPr>
          <p:cNvPr id="431" name="Picture 430" descr="SentencesSubjectsPredicates - Microsoft PowerPoint non-commercial use (Trial)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387" b="87769" l="70116" r="90666">
                        <a14:foregroundMark x1="77279" y1="48656" x2="81114" y2="48790"/>
                        <a14:foregroundMark x1="81114" y1="48790" x2="82996" y2="54570"/>
                        <a14:foregroundMark x1="78437" y1="48656" x2="78075" y2="57661"/>
                        <a14:foregroundMark x1="79450" y1="51075" x2="79812" y2="55108"/>
                        <a14:foregroundMark x1="82055" y1="54704" x2="78220" y2="58602"/>
                        <a14:foregroundMark x1="78148" y1="59543" x2="78148" y2="64113"/>
                        <a14:foregroundMark x1="80101" y1="49328" x2="78365" y2="53763"/>
                        <a14:foregroundMark x1="76700" y1="64382" x2="76700" y2="64382"/>
                        <a14:foregroundMark x1="76918" y1="64113" x2="77569" y2="65323"/>
                        <a14:foregroundMark x1="75977" y1="66398" x2="78726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22653" r="9861" b="12333"/>
          <a:stretch/>
        </p:blipFill>
        <p:spPr>
          <a:xfrm>
            <a:off x="682601" y="5085621"/>
            <a:ext cx="300221" cy="5217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17573" y="2354908"/>
            <a:ext cx="297815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Intuitive" pitchFamily="2" charset="0"/>
              </a:rPr>
              <a:t>Sometimes we call the predicate the </a:t>
            </a:r>
            <a:r>
              <a:rPr lang="en-US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Intuitive" pitchFamily="2" charset="0"/>
              </a:rPr>
              <a:t>telling part</a:t>
            </a:r>
            <a:r>
              <a:rPr lang="en-US" sz="2000" dirty="0" smtClean="0">
                <a:solidFill>
                  <a:srgbClr val="7030A0"/>
                </a:solidFill>
                <a:latin typeface="Intuitive" pitchFamily="2" charset="0"/>
              </a:rPr>
              <a:t>.</a:t>
            </a:r>
            <a:endParaRPr lang="en-US" sz="2000" dirty="0">
              <a:solidFill>
                <a:srgbClr val="7030A0"/>
              </a:solidFill>
              <a:latin typeface="Intuitive" pitchFamily="2" charset="0"/>
            </a:endParaRPr>
          </a:p>
        </p:txBody>
      </p:sp>
      <p:sp>
        <p:nvSpPr>
          <p:cNvPr id="433" name="TextBox 432"/>
          <p:cNvSpPr txBox="1"/>
          <p:nvPr/>
        </p:nvSpPr>
        <p:spPr>
          <a:xfrm>
            <a:off x="503217" y="6555923"/>
            <a:ext cx="2988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ckUpSticks" pitchFamily="2" charset="0"/>
                <a:ea typeface="PickUpSticks" pitchFamily="2" charset="0"/>
              </a:rPr>
              <a:t>Copyright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ckUpSticks" pitchFamily="2" charset="0"/>
                <a:ea typeface="PickUpSticks" pitchFamily="2" charset="0"/>
                <a:cs typeface="Times New Roman"/>
              </a:rPr>
              <a:t>© 2013 by Michael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ckUpSticks" pitchFamily="2" charset="0"/>
                <a:ea typeface="PickUpSticks" pitchFamily="2" charset="0"/>
                <a:cs typeface="Times New Roman"/>
              </a:rPr>
              <a:t>Friermood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ickUpSticks" pitchFamily="2" charset="0"/>
              <a:ea typeface="PickUpSticks" pitchFamily="2" charset="0"/>
            </a:endParaRPr>
          </a:p>
        </p:txBody>
      </p:sp>
      <p:sp>
        <p:nvSpPr>
          <p:cNvPr id="434" name="TextBox 433"/>
          <p:cNvSpPr txBox="1"/>
          <p:nvPr/>
        </p:nvSpPr>
        <p:spPr>
          <a:xfrm>
            <a:off x="6758063" y="167273"/>
            <a:ext cx="2309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ckUpSticks" pitchFamily="2" charset="0"/>
                <a:ea typeface="PickUpSticks" pitchFamily="2" charset="0"/>
              </a:rPr>
              <a:t>Subjects and Predicates: Modeled Practice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ickUpSticks" pitchFamily="2" charset="0"/>
              <a:ea typeface="PickUpStick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45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" grpId="0"/>
      <p:bldP spid="421" grpId="0"/>
      <p:bldP spid="422" grpId="0"/>
      <p:bldP spid="43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Rectangle 559"/>
          <p:cNvSpPr/>
          <p:nvPr/>
        </p:nvSpPr>
        <p:spPr>
          <a:xfrm>
            <a:off x="-645318" y="-669349"/>
            <a:ext cx="10477500" cy="8170286"/>
          </a:xfrm>
          <a:prstGeom prst="rect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-76200" y="2592964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6200" y="2592964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" y="2739014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-638968" y="1225777"/>
            <a:ext cx="10477500" cy="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-638968" y="1378177"/>
            <a:ext cx="10521950" cy="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-638968" y="1530577"/>
            <a:ext cx="10493376" cy="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-638968" y="1682977"/>
            <a:ext cx="10483850" cy="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-562768" y="1843314"/>
            <a:ext cx="10510838" cy="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-562768" y="1987777"/>
            <a:ext cx="10434638" cy="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-638968" y="2140177"/>
            <a:ext cx="10483850" cy="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87350" y="2681864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39750" y="2618364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685800" y="2556451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838200" y="2631064"/>
            <a:ext cx="0" cy="34290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990600" y="2681864"/>
            <a:ext cx="0" cy="33782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-638968" y="1073377"/>
            <a:ext cx="10534650" cy="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-562768" y="2292576"/>
            <a:ext cx="10506074" cy="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143000" y="2659638"/>
            <a:ext cx="0" cy="3476626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-76200" y="-632836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>
            <a:off x="76200" y="-632836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228600" y="-486786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387350" y="-543936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539750" y="-607436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685800" y="-669349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838200" y="-594736"/>
            <a:ext cx="0" cy="34290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990600" y="-543936"/>
            <a:ext cx="0" cy="33782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1143000" y="-566162"/>
            <a:ext cx="0" cy="3476626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-76200" y="3881437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>
            <a:off x="76200" y="3881437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228600" y="4027487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387350" y="3970337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539750" y="3906837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>
            <a:off x="685800" y="3844924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838200" y="3919537"/>
            <a:ext cx="0" cy="34290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990600" y="3970337"/>
            <a:ext cx="0" cy="33782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1143000" y="3948111"/>
            <a:ext cx="0" cy="3476626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1257300" y="2687420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>
            <a:off x="1409700" y="2687420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>
            <a:off x="1562100" y="2833470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>
            <a:off x="1720850" y="2776320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>
            <a:off x="1873250" y="2712820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>
            <a:off x="2019300" y="2650907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2171700" y="2725520"/>
            <a:ext cx="0" cy="34290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2324100" y="2776320"/>
            <a:ext cx="0" cy="33782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2476500" y="2754094"/>
            <a:ext cx="0" cy="3476626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1257300" y="-538380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1409700" y="-538380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1562100" y="-392330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1720850" y="-449480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1873250" y="-512980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2019300" y="-574893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2171700" y="-500280"/>
            <a:ext cx="0" cy="34290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2324100" y="-449480"/>
            <a:ext cx="0" cy="33782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2476500" y="-471706"/>
            <a:ext cx="0" cy="3476626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1257300" y="3975893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1409700" y="3975893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1562100" y="4121943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1720850" y="4064793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873250" y="4001293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2019300" y="3939380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2171700" y="4013993"/>
            <a:ext cx="0" cy="34290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2324100" y="4064793"/>
            <a:ext cx="0" cy="33782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2476500" y="4042567"/>
            <a:ext cx="0" cy="3476626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2590800" y="2745364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2743200" y="2745364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2895600" y="2891414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>
            <a:off x="3054350" y="2834264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>
            <a:off x="3206750" y="2770764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>
            <a:off x="3352800" y="2708851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3505200" y="2783464"/>
            <a:ext cx="0" cy="34290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3657600" y="2834264"/>
            <a:ext cx="0" cy="33782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>
            <a:off x="3810000" y="2812038"/>
            <a:ext cx="0" cy="3476626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2590800" y="-480436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>
            <a:off x="2743200" y="-480436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>
            <a:off x="2895600" y="-334386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>
            <a:off x="3054350" y="-391536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3206750" y="-455036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>
            <a:off x="3352800" y="-516949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3505200" y="-442336"/>
            <a:ext cx="0" cy="34290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>
            <a:off x="3657600" y="-391536"/>
            <a:ext cx="0" cy="33782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>
            <a:off x="3810000" y="-413762"/>
            <a:ext cx="0" cy="3476626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2590800" y="4033837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2743200" y="4033837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2895600" y="4179887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3054350" y="4122737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3206750" y="4059237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3352800" y="3997324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3505200" y="4071937"/>
            <a:ext cx="0" cy="34290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>
            <a:off x="3657600" y="4122737"/>
            <a:ext cx="0" cy="33782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>
            <a:off x="3810000" y="4100511"/>
            <a:ext cx="0" cy="3476626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3924300" y="2839820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4076700" y="2839820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4229100" y="2985870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4387850" y="2928720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4540250" y="2865220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4686300" y="2803307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4838700" y="2877920"/>
            <a:ext cx="0" cy="34290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4991100" y="2928720"/>
            <a:ext cx="0" cy="33782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5143500" y="2906494"/>
            <a:ext cx="0" cy="3476626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3924300" y="-385980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4076700" y="-385980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4229100" y="-239930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4387850" y="-297080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4540250" y="-360580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4686300" y="-422493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4838700" y="-347880"/>
            <a:ext cx="0" cy="34290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>
            <a:off x="4991100" y="-297080"/>
            <a:ext cx="0" cy="33782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>
            <a:off x="5143500" y="-319306"/>
            <a:ext cx="0" cy="3476626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>
            <a:off x="3924300" y="4128293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/>
          <p:cNvCxnSpPr/>
          <p:nvPr/>
        </p:nvCxnSpPr>
        <p:spPr>
          <a:xfrm>
            <a:off x="4076700" y="4128293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>
            <a:off x="4229100" y="4274343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/>
          <p:cNvCxnSpPr/>
          <p:nvPr/>
        </p:nvCxnSpPr>
        <p:spPr>
          <a:xfrm>
            <a:off x="4387850" y="4217193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/>
        </p:nvCxnSpPr>
        <p:spPr>
          <a:xfrm>
            <a:off x="4540250" y="4153693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/>
          <p:nvPr/>
        </p:nvCxnSpPr>
        <p:spPr>
          <a:xfrm>
            <a:off x="4686300" y="4091780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/>
          <p:cNvCxnSpPr/>
          <p:nvPr/>
        </p:nvCxnSpPr>
        <p:spPr>
          <a:xfrm>
            <a:off x="4838700" y="4166393"/>
            <a:ext cx="0" cy="34290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/>
          <p:nvPr/>
        </p:nvCxnSpPr>
        <p:spPr>
          <a:xfrm>
            <a:off x="4991100" y="4217193"/>
            <a:ext cx="0" cy="33782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/>
        </p:nvCxnSpPr>
        <p:spPr>
          <a:xfrm>
            <a:off x="5143500" y="4194967"/>
            <a:ext cx="0" cy="3476626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/>
          <p:nvPr/>
        </p:nvCxnSpPr>
        <p:spPr>
          <a:xfrm>
            <a:off x="5257800" y="2763620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>
            <a:off x="5410200" y="2763620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>
            <a:off x="5562600" y="2909670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/>
          <p:nvPr/>
        </p:nvCxnSpPr>
        <p:spPr>
          <a:xfrm>
            <a:off x="5721350" y="2852520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/>
        </p:nvCxnSpPr>
        <p:spPr>
          <a:xfrm>
            <a:off x="5873750" y="2789020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>
            <a:off x="6019800" y="2727107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>
            <a:off x="6172200" y="2801720"/>
            <a:ext cx="0" cy="34290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>
            <a:off x="6324600" y="2852520"/>
            <a:ext cx="0" cy="33782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6477000" y="2830294"/>
            <a:ext cx="0" cy="3476626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5257800" y="-462180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5410200" y="-462180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5562600" y="-316130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5721350" y="-373280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5873750" y="-436780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>
            <a:off x="6019800" y="-498693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>
            <a:off x="6172200" y="-424080"/>
            <a:ext cx="0" cy="34290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>
            <a:off x="6324600" y="-373280"/>
            <a:ext cx="0" cy="33782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>
            <a:off x="6477000" y="-395506"/>
            <a:ext cx="0" cy="3476626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>
            <a:off x="5257800" y="4052093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>
            <a:off x="5410200" y="4052093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/>
          <p:nvPr/>
        </p:nvCxnSpPr>
        <p:spPr>
          <a:xfrm>
            <a:off x="5562600" y="4198143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/>
          <p:nvPr/>
        </p:nvCxnSpPr>
        <p:spPr>
          <a:xfrm>
            <a:off x="5721350" y="4140993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/>
          <p:cNvCxnSpPr/>
          <p:nvPr/>
        </p:nvCxnSpPr>
        <p:spPr>
          <a:xfrm>
            <a:off x="5873750" y="4077493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/>
          <p:nvPr/>
        </p:nvCxnSpPr>
        <p:spPr>
          <a:xfrm>
            <a:off x="6019800" y="4015580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/>
          <p:nvPr/>
        </p:nvCxnSpPr>
        <p:spPr>
          <a:xfrm>
            <a:off x="6172200" y="4090193"/>
            <a:ext cx="0" cy="34290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/>
          <p:nvPr/>
        </p:nvCxnSpPr>
        <p:spPr>
          <a:xfrm>
            <a:off x="6324600" y="4140993"/>
            <a:ext cx="0" cy="33782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/>
          <p:cNvCxnSpPr/>
          <p:nvPr/>
        </p:nvCxnSpPr>
        <p:spPr>
          <a:xfrm>
            <a:off x="6477000" y="4118767"/>
            <a:ext cx="0" cy="3476626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/>
          <p:cNvCxnSpPr/>
          <p:nvPr/>
        </p:nvCxnSpPr>
        <p:spPr>
          <a:xfrm>
            <a:off x="6591300" y="2858076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/>
          <p:cNvCxnSpPr/>
          <p:nvPr/>
        </p:nvCxnSpPr>
        <p:spPr>
          <a:xfrm>
            <a:off x="6743700" y="2858076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/>
          <p:nvPr/>
        </p:nvCxnSpPr>
        <p:spPr>
          <a:xfrm>
            <a:off x="6896100" y="3004126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/>
          <p:nvPr/>
        </p:nvCxnSpPr>
        <p:spPr>
          <a:xfrm>
            <a:off x="7054850" y="2946976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/>
          <p:cNvCxnSpPr/>
          <p:nvPr/>
        </p:nvCxnSpPr>
        <p:spPr>
          <a:xfrm>
            <a:off x="7207250" y="2883476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/>
          <p:nvPr/>
        </p:nvCxnSpPr>
        <p:spPr>
          <a:xfrm>
            <a:off x="7353300" y="2821563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/>
          <p:cNvCxnSpPr/>
          <p:nvPr/>
        </p:nvCxnSpPr>
        <p:spPr>
          <a:xfrm>
            <a:off x="7505700" y="2896176"/>
            <a:ext cx="0" cy="34290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/>
          <p:cNvCxnSpPr/>
          <p:nvPr/>
        </p:nvCxnSpPr>
        <p:spPr>
          <a:xfrm>
            <a:off x="7658100" y="2946976"/>
            <a:ext cx="0" cy="33782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/>
          <p:nvPr/>
        </p:nvCxnSpPr>
        <p:spPr>
          <a:xfrm>
            <a:off x="7810500" y="2924750"/>
            <a:ext cx="0" cy="3476626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/>
          <p:nvPr/>
        </p:nvCxnSpPr>
        <p:spPr>
          <a:xfrm>
            <a:off x="6591300" y="-367724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/>
          <p:nvPr/>
        </p:nvCxnSpPr>
        <p:spPr>
          <a:xfrm>
            <a:off x="6743700" y="-367724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/>
          <p:cNvCxnSpPr/>
          <p:nvPr/>
        </p:nvCxnSpPr>
        <p:spPr>
          <a:xfrm>
            <a:off x="6896100" y="-221674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/>
          <p:nvPr/>
        </p:nvCxnSpPr>
        <p:spPr>
          <a:xfrm>
            <a:off x="7054850" y="-278824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/>
          <p:cNvCxnSpPr/>
          <p:nvPr/>
        </p:nvCxnSpPr>
        <p:spPr>
          <a:xfrm>
            <a:off x="7207250" y="-342324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/>
          <p:cNvCxnSpPr/>
          <p:nvPr/>
        </p:nvCxnSpPr>
        <p:spPr>
          <a:xfrm>
            <a:off x="7353300" y="-404237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/>
          <p:cNvCxnSpPr/>
          <p:nvPr/>
        </p:nvCxnSpPr>
        <p:spPr>
          <a:xfrm>
            <a:off x="7505700" y="-329624"/>
            <a:ext cx="0" cy="34290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/>
          <p:cNvCxnSpPr/>
          <p:nvPr/>
        </p:nvCxnSpPr>
        <p:spPr>
          <a:xfrm>
            <a:off x="7658100" y="-278824"/>
            <a:ext cx="0" cy="33782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Connector 368"/>
          <p:cNvCxnSpPr/>
          <p:nvPr/>
        </p:nvCxnSpPr>
        <p:spPr>
          <a:xfrm>
            <a:off x="7810500" y="-301050"/>
            <a:ext cx="0" cy="3476626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/>
          <p:cNvCxnSpPr/>
          <p:nvPr/>
        </p:nvCxnSpPr>
        <p:spPr>
          <a:xfrm>
            <a:off x="6591300" y="4146549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Connector 370"/>
          <p:cNvCxnSpPr/>
          <p:nvPr/>
        </p:nvCxnSpPr>
        <p:spPr>
          <a:xfrm>
            <a:off x="6743700" y="4146549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Connector 371"/>
          <p:cNvCxnSpPr/>
          <p:nvPr/>
        </p:nvCxnSpPr>
        <p:spPr>
          <a:xfrm>
            <a:off x="6896100" y="4292599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/>
          <p:cNvCxnSpPr/>
          <p:nvPr/>
        </p:nvCxnSpPr>
        <p:spPr>
          <a:xfrm>
            <a:off x="7054850" y="4235449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/>
          <p:cNvCxnSpPr/>
          <p:nvPr/>
        </p:nvCxnSpPr>
        <p:spPr>
          <a:xfrm>
            <a:off x="7207250" y="4171949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Connector 374"/>
          <p:cNvCxnSpPr/>
          <p:nvPr/>
        </p:nvCxnSpPr>
        <p:spPr>
          <a:xfrm>
            <a:off x="7353300" y="4110036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/>
          <p:cNvCxnSpPr/>
          <p:nvPr/>
        </p:nvCxnSpPr>
        <p:spPr>
          <a:xfrm>
            <a:off x="7505700" y="4184649"/>
            <a:ext cx="0" cy="34290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Connector 376"/>
          <p:cNvCxnSpPr/>
          <p:nvPr/>
        </p:nvCxnSpPr>
        <p:spPr>
          <a:xfrm>
            <a:off x="7658100" y="4235449"/>
            <a:ext cx="0" cy="33782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/>
          <p:cNvCxnSpPr/>
          <p:nvPr/>
        </p:nvCxnSpPr>
        <p:spPr>
          <a:xfrm>
            <a:off x="7810500" y="4213223"/>
            <a:ext cx="0" cy="3476626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Connector 378"/>
          <p:cNvCxnSpPr/>
          <p:nvPr/>
        </p:nvCxnSpPr>
        <p:spPr>
          <a:xfrm>
            <a:off x="7924800" y="2723138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/>
          <p:cNvCxnSpPr/>
          <p:nvPr/>
        </p:nvCxnSpPr>
        <p:spPr>
          <a:xfrm>
            <a:off x="8077200" y="2723138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/>
          <p:cNvCxnSpPr/>
          <p:nvPr/>
        </p:nvCxnSpPr>
        <p:spPr>
          <a:xfrm>
            <a:off x="8229600" y="2869188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/>
          <p:nvPr/>
        </p:nvCxnSpPr>
        <p:spPr>
          <a:xfrm>
            <a:off x="8388350" y="2812038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>
            <a:off x="8540750" y="2748538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/>
          <p:cNvCxnSpPr/>
          <p:nvPr/>
        </p:nvCxnSpPr>
        <p:spPr>
          <a:xfrm>
            <a:off x="8686800" y="2686625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/>
          <p:cNvCxnSpPr/>
          <p:nvPr/>
        </p:nvCxnSpPr>
        <p:spPr>
          <a:xfrm>
            <a:off x="8839200" y="2761238"/>
            <a:ext cx="0" cy="34290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/>
          <p:nvPr/>
        </p:nvCxnSpPr>
        <p:spPr>
          <a:xfrm>
            <a:off x="8991600" y="2812038"/>
            <a:ext cx="0" cy="33782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/>
          <p:nvPr/>
        </p:nvCxnSpPr>
        <p:spPr>
          <a:xfrm>
            <a:off x="9144000" y="2789812"/>
            <a:ext cx="0" cy="3476626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/>
          <p:nvPr/>
        </p:nvCxnSpPr>
        <p:spPr>
          <a:xfrm>
            <a:off x="7924800" y="-502662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/>
          <p:cNvCxnSpPr/>
          <p:nvPr/>
        </p:nvCxnSpPr>
        <p:spPr>
          <a:xfrm>
            <a:off x="8077200" y="-502662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/>
          <p:cNvCxnSpPr/>
          <p:nvPr/>
        </p:nvCxnSpPr>
        <p:spPr>
          <a:xfrm>
            <a:off x="8229600" y="-356612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/>
          <p:cNvCxnSpPr/>
          <p:nvPr/>
        </p:nvCxnSpPr>
        <p:spPr>
          <a:xfrm>
            <a:off x="8388350" y="-413762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/>
          <p:cNvCxnSpPr/>
          <p:nvPr/>
        </p:nvCxnSpPr>
        <p:spPr>
          <a:xfrm>
            <a:off x="8540750" y="-477262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/>
          <p:cNvCxnSpPr/>
          <p:nvPr/>
        </p:nvCxnSpPr>
        <p:spPr>
          <a:xfrm>
            <a:off x="8686800" y="-539175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/>
          <p:cNvCxnSpPr/>
          <p:nvPr/>
        </p:nvCxnSpPr>
        <p:spPr>
          <a:xfrm>
            <a:off x="8839200" y="-464562"/>
            <a:ext cx="0" cy="34290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Connector 394"/>
          <p:cNvCxnSpPr/>
          <p:nvPr/>
        </p:nvCxnSpPr>
        <p:spPr>
          <a:xfrm>
            <a:off x="8991600" y="-413762"/>
            <a:ext cx="0" cy="33782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Connector 395"/>
          <p:cNvCxnSpPr/>
          <p:nvPr/>
        </p:nvCxnSpPr>
        <p:spPr>
          <a:xfrm>
            <a:off x="9144000" y="-435988"/>
            <a:ext cx="0" cy="3476626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/>
          <p:cNvCxnSpPr/>
          <p:nvPr/>
        </p:nvCxnSpPr>
        <p:spPr>
          <a:xfrm>
            <a:off x="7924800" y="4011611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/>
          <p:cNvCxnSpPr/>
          <p:nvPr/>
        </p:nvCxnSpPr>
        <p:spPr>
          <a:xfrm>
            <a:off x="8077200" y="4011611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/>
          <p:nvPr/>
        </p:nvCxnSpPr>
        <p:spPr>
          <a:xfrm>
            <a:off x="8229600" y="4157661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399"/>
          <p:cNvCxnSpPr/>
          <p:nvPr/>
        </p:nvCxnSpPr>
        <p:spPr>
          <a:xfrm>
            <a:off x="8388350" y="4100511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Connector 400"/>
          <p:cNvCxnSpPr/>
          <p:nvPr/>
        </p:nvCxnSpPr>
        <p:spPr>
          <a:xfrm>
            <a:off x="8540750" y="4037011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/>
          <p:nvPr/>
        </p:nvCxnSpPr>
        <p:spPr>
          <a:xfrm>
            <a:off x="8686800" y="3975098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/>
          <p:cNvCxnSpPr/>
          <p:nvPr/>
        </p:nvCxnSpPr>
        <p:spPr>
          <a:xfrm>
            <a:off x="8839200" y="4049711"/>
            <a:ext cx="0" cy="34290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/>
          <p:nvPr/>
        </p:nvCxnSpPr>
        <p:spPr>
          <a:xfrm>
            <a:off x="8991600" y="4100511"/>
            <a:ext cx="0" cy="33782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/>
          <p:nvPr/>
        </p:nvCxnSpPr>
        <p:spPr>
          <a:xfrm>
            <a:off x="9144000" y="4078285"/>
            <a:ext cx="0" cy="3476626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/>
          <p:nvPr/>
        </p:nvCxnSpPr>
        <p:spPr>
          <a:xfrm>
            <a:off x="9258300" y="2817594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/>
          <p:cNvCxnSpPr/>
          <p:nvPr/>
        </p:nvCxnSpPr>
        <p:spPr>
          <a:xfrm>
            <a:off x="9410700" y="2817594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/>
          <p:cNvCxnSpPr/>
          <p:nvPr/>
        </p:nvCxnSpPr>
        <p:spPr>
          <a:xfrm>
            <a:off x="9563100" y="2963644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/>
          <p:cNvCxnSpPr/>
          <p:nvPr/>
        </p:nvCxnSpPr>
        <p:spPr>
          <a:xfrm>
            <a:off x="9721850" y="2906494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/>
          <p:cNvCxnSpPr/>
          <p:nvPr/>
        </p:nvCxnSpPr>
        <p:spPr>
          <a:xfrm>
            <a:off x="9874250" y="2842994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/>
          <p:cNvCxnSpPr/>
          <p:nvPr/>
        </p:nvCxnSpPr>
        <p:spPr>
          <a:xfrm>
            <a:off x="10020300" y="2781081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/>
          <p:cNvCxnSpPr/>
          <p:nvPr/>
        </p:nvCxnSpPr>
        <p:spPr>
          <a:xfrm>
            <a:off x="9258300" y="-408206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Connector 415"/>
          <p:cNvCxnSpPr/>
          <p:nvPr/>
        </p:nvCxnSpPr>
        <p:spPr>
          <a:xfrm>
            <a:off x="9410700" y="-408206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/>
          <p:cNvCxnSpPr/>
          <p:nvPr/>
        </p:nvCxnSpPr>
        <p:spPr>
          <a:xfrm>
            <a:off x="9563100" y="-262156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/>
          <p:cNvCxnSpPr/>
          <p:nvPr/>
        </p:nvCxnSpPr>
        <p:spPr>
          <a:xfrm>
            <a:off x="9721850" y="-319306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/>
          <p:cNvCxnSpPr/>
          <p:nvPr/>
        </p:nvCxnSpPr>
        <p:spPr>
          <a:xfrm>
            <a:off x="9874250" y="-382806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/>
          <p:cNvCxnSpPr/>
          <p:nvPr/>
        </p:nvCxnSpPr>
        <p:spPr>
          <a:xfrm>
            <a:off x="10020300" y="-444719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Connector 423"/>
          <p:cNvCxnSpPr/>
          <p:nvPr/>
        </p:nvCxnSpPr>
        <p:spPr>
          <a:xfrm>
            <a:off x="9258300" y="4106067"/>
            <a:ext cx="0" cy="34671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/>
          <p:cNvCxnSpPr/>
          <p:nvPr/>
        </p:nvCxnSpPr>
        <p:spPr>
          <a:xfrm>
            <a:off x="9410700" y="4106067"/>
            <a:ext cx="0" cy="34671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/>
          <p:cNvCxnSpPr/>
          <p:nvPr/>
        </p:nvCxnSpPr>
        <p:spPr>
          <a:xfrm>
            <a:off x="9563100" y="4252117"/>
            <a:ext cx="0" cy="332105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/>
          <p:cNvCxnSpPr/>
          <p:nvPr/>
        </p:nvCxnSpPr>
        <p:spPr>
          <a:xfrm>
            <a:off x="9721850" y="4194967"/>
            <a:ext cx="0" cy="337820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/>
          <p:cNvCxnSpPr/>
          <p:nvPr/>
        </p:nvCxnSpPr>
        <p:spPr>
          <a:xfrm>
            <a:off x="9874250" y="4131467"/>
            <a:ext cx="0" cy="344170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/>
          <p:cNvCxnSpPr/>
          <p:nvPr/>
        </p:nvCxnSpPr>
        <p:spPr>
          <a:xfrm>
            <a:off x="10020300" y="4069554"/>
            <a:ext cx="0" cy="3579813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/>
          <p:cNvCxnSpPr/>
          <p:nvPr/>
        </p:nvCxnSpPr>
        <p:spPr>
          <a:xfrm flipH="1">
            <a:off x="-645318" y="-152399"/>
            <a:ext cx="10477500" cy="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Connector 514"/>
          <p:cNvCxnSpPr/>
          <p:nvPr/>
        </p:nvCxnSpPr>
        <p:spPr>
          <a:xfrm flipH="1">
            <a:off x="-645318" y="1"/>
            <a:ext cx="10521950" cy="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Straight Connector 515"/>
          <p:cNvCxnSpPr/>
          <p:nvPr/>
        </p:nvCxnSpPr>
        <p:spPr>
          <a:xfrm flipH="1">
            <a:off x="-645318" y="152401"/>
            <a:ext cx="10493376" cy="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Straight Connector 516"/>
          <p:cNvCxnSpPr/>
          <p:nvPr/>
        </p:nvCxnSpPr>
        <p:spPr>
          <a:xfrm flipH="1">
            <a:off x="-645318" y="304801"/>
            <a:ext cx="10483850" cy="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Straight Connector 517"/>
          <p:cNvCxnSpPr/>
          <p:nvPr/>
        </p:nvCxnSpPr>
        <p:spPr>
          <a:xfrm flipH="1">
            <a:off x="-569118" y="465138"/>
            <a:ext cx="10510838" cy="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Connector 518"/>
          <p:cNvCxnSpPr/>
          <p:nvPr/>
        </p:nvCxnSpPr>
        <p:spPr>
          <a:xfrm flipH="1">
            <a:off x="-569118" y="609601"/>
            <a:ext cx="10434638" cy="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Straight Connector 519"/>
          <p:cNvCxnSpPr/>
          <p:nvPr/>
        </p:nvCxnSpPr>
        <p:spPr>
          <a:xfrm flipH="1">
            <a:off x="-645318" y="762001"/>
            <a:ext cx="10483850" cy="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Straight Connector 520"/>
          <p:cNvCxnSpPr/>
          <p:nvPr/>
        </p:nvCxnSpPr>
        <p:spPr>
          <a:xfrm flipH="1">
            <a:off x="-645318" y="-304799"/>
            <a:ext cx="10534650" cy="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Straight Connector 521"/>
          <p:cNvCxnSpPr/>
          <p:nvPr/>
        </p:nvCxnSpPr>
        <p:spPr>
          <a:xfrm flipH="1">
            <a:off x="-569118" y="914400"/>
            <a:ext cx="10506074" cy="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Straight Connector 522"/>
          <p:cNvCxnSpPr/>
          <p:nvPr/>
        </p:nvCxnSpPr>
        <p:spPr>
          <a:xfrm flipH="1">
            <a:off x="-581024" y="3968976"/>
            <a:ext cx="10477500" cy="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Straight Connector 523"/>
          <p:cNvCxnSpPr/>
          <p:nvPr/>
        </p:nvCxnSpPr>
        <p:spPr>
          <a:xfrm flipH="1">
            <a:off x="-581024" y="4121376"/>
            <a:ext cx="10521950" cy="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Connector 524"/>
          <p:cNvCxnSpPr/>
          <p:nvPr/>
        </p:nvCxnSpPr>
        <p:spPr>
          <a:xfrm flipH="1">
            <a:off x="-581024" y="4273776"/>
            <a:ext cx="10493376" cy="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Straight Connector 525"/>
          <p:cNvCxnSpPr/>
          <p:nvPr/>
        </p:nvCxnSpPr>
        <p:spPr>
          <a:xfrm flipH="1">
            <a:off x="-581024" y="4426176"/>
            <a:ext cx="10483850" cy="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Straight Connector 526"/>
          <p:cNvCxnSpPr/>
          <p:nvPr/>
        </p:nvCxnSpPr>
        <p:spPr>
          <a:xfrm flipH="1">
            <a:off x="-504824" y="4586513"/>
            <a:ext cx="10510838" cy="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/>
          <p:cNvCxnSpPr/>
          <p:nvPr/>
        </p:nvCxnSpPr>
        <p:spPr>
          <a:xfrm flipH="1">
            <a:off x="-504824" y="4730976"/>
            <a:ext cx="10434638" cy="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/>
          <p:cNvCxnSpPr/>
          <p:nvPr/>
        </p:nvCxnSpPr>
        <p:spPr>
          <a:xfrm flipH="1">
            <a:off x="-581024" y="4883376"/>
            <a:ext cx="10483850" cy="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Straight Connector 529"/>
          <p:cNvCxnSpPr/>
          <p:nvPr/>
        </p:nvCxnSpPr>
        <p:spPr>
          <a:xfrm flipH="1">
            <a:off x="-581024" y="3816576"/>
            <a:ext cx="10534650" cy="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Straight Connector 530"/>
          <p:cNvCxnSpPr/>
          <p:nvPr/>
        </p:nvCxnSpPr>
        <p:spPr>
          <a:xfrm flipH="1">
            <a:off x="-504824" y="5035775"/>
            <a:ext cx="10506074" cy="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/>
          <p:cNvCxnSpPr/>
          <p:nvPr/>
        </p:nvCxnSpPr>
        <p:spPr>
          <a:xfrm flipH="1">
            <a:off x="-587374" y="2590800"/>
            <a:ext cx="10477500" cy="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Connector 532"/>
          <p:cNvCxnSpPr/>
          <p:nvPr/>
        </p:nvCxnSpPr>
        <p:spPr>
          <a:xfrm flipH="1">
            <a:off x="-587374" y="2743200"/>
            <a:ext cx="10521950" cy="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Connector 533"/>
          <p:cNvCxnSpPr/>
          <p:nvPr/>
        </p:nvCxnSpPr>
        <p:spPr>
          <a:xfrm flipH="1">
            <a:off x="-587374" y="2895600"/>
            <a:ext cx="10493376" cy="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Connector 534"/>
          <p:cNvCxnSpPr/>
          <p:nvPr/>
        </p:nvCxnSpPr>
        <p:spPr>
          <a:xfrm flipH="1">
            <a:off x="-587374" y="3048000"/>
            <a:ext cx="10483850" cy="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Straight Connector 535"/>
          <p:cNvCxnSpPr/>
          <p:nvPr/>
        </p:nvCxnSpPr>
        <p:spPr>
          <a:xfrm flipH="1">
            <a:off x="-511174" y="3208337"/>
            <a:ext cx="10510838" cy="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7" name="Straight Connector 536"/>
          <p:cNvCxnSpPr/>
          <p:nvPr/>
        </p:nvCxnSpPr>
        <p:spPr>
          <a:xfrm flipH="1">
            <a:off x="-511174" y="3352800"/>
            <a:ext cx="10434638" cy="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8" name="Straight Connector 537"/>
          <p:cNvCxnSpPr/>
          <p:nvPr/>
        </p:nvCxnSpPr>
        <p:spPr>
          <a:xfrm flipH="1">
            <a:off x="-587374" y="3505200"/>
            <a:ext cx="10483850" cy="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Connector 538"/>
          <p:cNvCxnSpPr/>
          <p:nvPr/>
        </p:nvCxnSpPr>
        <p:spPr>
          <a:xfrm flipH="1">
            <a:off x="-587374" y="2438400"/>
            <a:ext cx="10534650" cy="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Connector 539"/>
          <p:cNvCxnSpPr/>
          <p:nvPr/>
        </p:nvCxnSpPr>
        <p:spPr>
          <a:xfrm flipH="1">
            <a:off x="-511174" y="3657599"/>
            <a:ext cx="10506074" cy="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Connector 540"/>
          <p:cNvCxnSpPr/>
          <p:nvPr/>
        </p:nvCxnSpPr>
        <p:spPr>
          <a:xfrm flipH="1">
            <a:off x="-555624" y="6651180"/>
            <a:ext cx="10477500" cy="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/>
          <p:cNvCxnSpPr/>
          <p:nvPr/>
        </p:nvCxnSpPr>
        <p:spPr>
          <a:xfrm flipH="1">
            <a:off x="-555624" y="6803580"/>
            <a:ext cx="10521950" cy="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/>
          <p:cNvCxnSpPr/>
          <p:nvPr/>
        </p:nvCxnSpPr>
        <p:spPr>
          <a:xfrm flipH="1">
            <a:off x="-555624" y="6955980"/>
            <a:ext cx="10493376" cy="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4" name="Straight Connector 543"/>
          <p:cNvCxnSpPr/>
          <p:nvPr/>
        </p:nvCxnSpPr>
        <p:spPr>
          <a:xfrm flipH="1">
            <a:off x="-555624" y="7108380"/>
            <a:ext cx="10483850" cy="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" name="Straight Connector 544"/>
          <p:cNvCxnSpPr/>
          <p:nvPr/>
        </p:nvCxnSpPr>
        <p:spPr>
          <a:xfrm flipH="1">
            <a:off x="-479424" y="7268717"/>
            <a:ext cx="10510838" cy="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6" name="Straight Connector 545"/>
          <p:cNvCxnSpPr/>
          <p:nvPr/>
        </p:nvCxnSpPr>
        <p:spPr>
          <a:xfrm flipH="1">
            <a:off x="-479424" y="7413180"/>
            <a:ext cx="10434638" cy="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7" name="Straight Connector 546"/>
          <p:cNvCxnSpPr/>
          <p:nvPr/>
        </p:nvCxnSpPr>
        <p:spPr>
          <a:xfrm flipH="1">
            <a:off x="-555624" y="7565580"/>
            <a:ext cx="10483850" cy="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8" name="Straight Connector 547"/>
          <p:cNvCxnSpPr/>
          <p:nvPr/>
        </p:nvCxnSpPr>
        <p:spPr>
          <a:xfrm flipH="1">
            <a:off x="-555624" y="6498780"/>
            <a:ext cx="10534650" cy="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9" name="Straight Connector 548"/>
          <p:cNvCxnSpPr/>
          <p:nvPr/>
        </p:nvCxnSpPr>
        <p:spPr>
          <a:xfrm flipH="1">
            <a:off x="-479424" y="7717979"/>
            <a:ext cx="10506074" cy="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0" name="Straight Connector 549"/>
          <p:cNvCxnSpPr/>
          <p:nvPr/>
        </p:nvCxnSpPr>
        <p:spPr>
          <a:xfrm flipH="1">
            <a:off x="-561974" y="5273004"/>
            <a:ext cx="10477500" cy="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1" name="Straight Connector 550"/>
          <p:cNvCxnSpPr/>
          <p:nvPr/>
        </p:nvCxnSpPr>
        <p:spPr>
          <a:xfrm flipH="1">
            <a:off x="-561974" y="5425404"/>
            <a:ext cx="10521950" cy="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Straight Connector 551"/>
          <p:cNvCxnSpPr/>
          <p:nvPr/>
        </p:nvCxnSpPr>
        <p:spPr>
          <a:xfrm flipH="1">
            <a:off x="-561974" y="5577804"/>
            <a:ext cx="10493376" cy="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3" name="Straight Connector 552"/>
          <p:cNvCxnSpPr/>
          <p:nvPr/>
        </p:nvCxnSpPr>
        <p:spPr>
          <a:xfrm flipH="1">
            <a:off x="-561974" y="5730204"/>
            <a:ext cx="10483850" cy="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4" name="Straight Connector 553"/>
          <p:cNvCxnSpPr/>
          <p:nvPr/>
        </p:nvCxnSpPr>
        <p:spPr>
          <a:xfrm flipH="1">
            <a:off x="-485774" y="5890541"/>
            <a:ext cx="10510838" cy="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Straight Connector 554"/>
          <p:cNvCxnSpPr/>
          <p:nvPr/>
        </p:nvCxnSpPr>
        <p:spPr>
          <a:xfrm flipH="1">
            <a:off x="-485774" y="6035004"/>
            <a:ext cx="10434638" cy="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Connector 555"/>
          <p:cNvCxnSpPr/>
          <p:nvPr/>
        </p:nvCxnSpPr>
        <p:spPr>
          <a:xfrm flipH="1">
            <a:off x="-561974" y="6187404"/>
            <a:ext cx="10483850" cy="0"/>
          </a:xfrm>
          <a:prstGeom prst="line">
            <a:avLst/>
          </a:prstGeom>
          <a:ln w="1270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Straight Connector 556"/>
          <p:cNvCxnSpPr/>
          <p:nvPr/>
        </p:nvCxnSpPr>
        <p:spPr>
          <a:xfrm flipH="1">
            <a:off x="-561974" y="5120604"/>
            <a:ext cx="10534650" cy="0"/>
          </a:xfrm>
          <a:prstGeom prst="line">
            <a:avLst/>
          </a:prstGeom>
          <a:ln w="28575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Straight Connector 557"/>
          <p:cNvCxnSpPr/>
          <p:nvPr/>
        </p:nvCxnSpPr>
        <p:spPr>
          <a:xfrm flipH="1">
            <a:off x="-485774" y="6339803"/>
            <a:ext cx="10506074" cy="0"/>
          </a:xfrm>
          <a:prstGeom prst="line">
            <a:avLst/>
          </a:prstGeom>
          <a:ln w="762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2" name="Picture 2" descr="http://www.clker.com/cliparts/9/s/m/9/1/N/apokalyps-jpeg-hi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19" y="304800"/>
            <a:ext cx="8637030" cy="6247237"/>
          </a:xfrm>
          <a:prstGeom prst="rect">
            <a:avLst/>
          </a:prstGeom>
          <a:noFill/>
          <a:effectLst>
            <a:outerShdw blurRad="165100" dist="254000" dir="18900000" algn="bl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" name="TextBox 412"/>
          <p:cNvSpPr txBox="1"/>
          <p:nvPr/>
        </p:nvSpPr>
        <p:spPr>
          <a:xfrm>
            <a:off x="1762904" y="783094"/>
            <a:ext cx="6542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Intuitive" pitchFamily="2" charset="0"/>
              </a:rPr>
              <a:t>The </a:t>
            </a:r>
            <a:r>
              <a:rPr lang="en-US" sz="4800" dirty="0" smtClean="0">
                <a:ln>
                  <a:solidFill>
                    <a:srgbClr val="7030A0"/>
                  </a:solidFill>
                </a:ln>
                <a:solidFill>
                  <a:srgbClr val="9900FF"/>
                </a:solidFill>
                <a:latin typeface="Intuitive" pitchFamily="2" charset="0"/>
              </a:rPr>
              <a:t>predicate</a:t>
            </a:r>
            <a:r>
              <a:rPr lang="en-US" sz="3200" dirty="0" smtClean="0">
                <a:latin typeface="Intuitive" pitchFamily="2" charset="0"/>
              </a:rPr>
              <a:t> of a sentence </a:t>
            </a:r>
          </a:p>
          <a:p>
            <a:r>
              <a:rPr lang="en-US" sz="3200" dirty="0" smtClean="0">
                <a:latin typeface="Intuitive" pitchFamily="2" charset="0"/>
              </a:rPr>
              <a:t>  tells what the subject </a:t>
            </a:r>
            <a:r>
              <a:rPr lang="en-US" sz="4000" dirty="0" smtClean="0">
                <a:solidFill>
                  <a:schemeClr val="bg1"/>
                </a:solidFill>
                <a:latin typeface="Intuitive" pitchFamily="2" charset="0"/>
              </a:rPr>
              <a:t>d</a:t>
            </a:r>
          </a:p>
          <a:p>
            <a:r>
              <a:rPr lang="en-US" sz="3200" dirty="0">
                <a:ln>
                  <a:solidFill>
                    <a:schemeClr val="tx1"/>
                  </a:solidFill>
                </a:ln>
                <a:latin typeface="Intuitive" pitchFamily="2" charset="0"/>
              </a:rPr>
              <a:t>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Intuitive" pitchFamily="2" charset="0"/>
              </a:rPr>
              <a:t>    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Intuitive" pitchFamily="2" charset="0"/>
              </a:rPr>
              <a:t>does</a:t>
            </a:r>
            <a:r>
              <a:rPr lang="en-US" sz="3200" dirty="0" smtClean="0">
                <a:latin typeface="Intuitive" pitchFamily="2" charset="0"/>
              </a:rPr>
              <a:t> or 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Intuitive" pitchFamily="2" charset="0"/>
              </a:rPr>
              <a:t>did</a:t>
            </a:r>
            <a:r>
              <a:rPr lang="en-US" sz="3200" dirty="0" smtClean="0">
                <a:latin typeface="Intuitive" pitchFamily="2" charset="0"/>
              </a:rPr>
              <a:t>.</a:t>
            </a:r>
          </a:p>
        </p:txBody>
      </p:sp>
      <p:pic>
        <p:nvPicPr>
          <p:cNvPr id="414" name="Picture 413" descr="SentencesSubjectsPredicates - Microsoft PowerPoint non-commercial use (Trial)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387" b="87769" l="70116" r="90666">
                        <a14:foregroundMark x1="77279" y1="48656" x2="81114" y2="48790"/>
                        <a14:foregroundMark x1="81114" y1="48790" x2="82996" y2="54570"/>
                        <a14:foregroundMark x1="78437" y1="48656" x2="78075" y2="57661"/>
                        <a14:foregroundMark x1="79450" y1="51075" x2="79812" y2="55108"/>
                        <a14:foregroundMark x1="82055" y1="54704" x2="78220" y2="58602"/>
                        <a14:foregroundMark x1="78148" y1="59543" x2="78148" y2="64113"/>
                        <a14:foregroundMark x1="80101" y1="49328" x2="78365" y2="53763"/>
                        <a14:foregroundMark x1="76700" y1="64382" x2="76700" y2="64382"/>
                        <a14:foregroundMark x1="76918" y1="64113" x2="77569" y2="65323"/>
                        <a14:foregroundMark x1="75977" y1="66398" x2="78726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22653" r="9861" b="12333"/>
          <a:stretch/>
        </p:blipFill>
        <p:spPr>
          <a:xfrm>
            <a:off x="733401" y="861701"/>
            <a:ext cx="1029503" cy="1789206"/>
          </a:xfrm>
          <a:prstGeom prst="rect">
            <a:avLst/>
          </a:prstGeom>
        </p:spPr>
      </p:pic>
      <p:cxnSp>
        <p:nvCxnSpPr>
          <p:cNvPr id="423" name="Straight Connector 422"/>
          <p:cNvCxnSpPr/>
          <p:nvPr/>
        </p:nvCxnSpPr>
        <p:spPr>
          <a:xfrm>
            <a:off x="3048000" y="3669143"/>
            <a:ext cx="4159250" cy="0"/>
          </a:xfrm>
          <a:prstGeom prst="line">
            <a:avLst/>
          </a:prstGeom>
          <a:ln w="57150" cap="rnd">
            <a:solidFill>
              <a:srgbClr val="99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1" name="TextBox 420"/>
          <p:cNvSpPr txBox="1"/>
          <p:nvPr/>
        </p:nvSpPr>
        <p:spPr>
          <a:xfrm>
            <a:off x="918025" y="3048000"/>
            <a:ext cx="7315200" cy="701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900" dirty="0" smtClean="0">
                <a:latin typeface="HelloDoodlePrint" pitchFamily="2" charset="0"/>
                <a:ea typeface="HelloDoodlePrint" pitchFamily="2" charset="0"/>
              </a:rPr>
              <a:t>Little Andy played in the wet sand.</a:t>
            </a:r>
            <a:endParaRPr lang="en-US" sz="2900" dirty="0">
              <a:latin typeface="HelloDoodlePrint" pitchFamily="2" charset="0"/>
              <a:ea typeface="HelloDoodlePrint" pitchFamily="2" charset="0"/>
            </a:endParaRPr>
          </a:p>
        </p:txBody>
      </p:sp>
      <p:sp>
        <p:nvSpPr>
          <p:cNvPr id="422" name="TextBox 421"/>
          <p:cNvSpPr txBox="1"/>
          <p:nvPr/>
        </p:nvSpPr>
        <p:spPr>
          <a:xfrm>
            <a:off x="1371600" y="4623956"/>
            <a:ext cx="3541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Intuitive" pitchFamily="2" charset="0"/>
              </a:rPr>
              <a:t>What did ‘Little Andy’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Intuitive" pitchFamily="2" charset="0"/>
              </a:rPr>
              <a:t>do</a:t>
            </a:r>
            <a:r>
              <a:rPr lang="en-US" sz="2400" dirty="0" smtClean="0">
                <a:latin typeface="Intuitive" pitchFamily="2" charset="0"/>
              </a:rPr>
              <a:t>?</a:t>
            </a:r>
          </a:p>
        </p:txBody>
      </p:sp>
      <p:sp>
        <p:nvSpPr>
          <p:cNvPr id="430" name="Rectangle 429"/>
          <p:cNvSpPr/>
          <p:nvPr/>
        </p:nvSpPr>
        <p:spPr>
          <a:xfrm>
            <a:off x="921040" y="5085621"/>
            <a:ext cx="658853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 smtClean="0">
                <a:latin typeface="HelloDoodlePrint" pitchFamily="2" charset="0"/>
                <a:ea typeface="HelloDoodlePrint" pitchFamily="2" charset="0"/>
              </a:rPr>
              <a:t>“played in the wet sand” </a:t>
            </a:r>
            <a:r>
              <a:rPr lang="en-US" sz="2400" dirty="0" smtClean="0">
                <a:latin typeface="Intuitive" pitchFamily="2" charset="0"/>
                <a:ea typeface="Sweet Cheeks" pitchFamily="2" charset="0"/>
              </a:rPr>
              <a:t>is the 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9900FF"/>
                </a:solidFill>
                <a:latin typeface="Intuitive" pitchFamily="2" charset="0"/>
                <a:ea typeface="Sweet Cheeks" pitchFamily="2" charset="0"/>
              </a:rPr>
              <a:t>predicate</a:t>
            </a:r>
            <a:r>
              <a:rPr lang="en-US" sz="2400" dirty="0" smtClean="0">
                <a:latin typeface="Intuitive" pitchFamily="2" charset="0"/>
                <a:ea typeface="Sweet Cheeks" pitchFamily="2" charset="0"/>
              </a:rPr>
              <a:t>.</a:t>
            </a:r>
          </a:p>
          <a:p>
            <a:r>
              <a:rPr lang="en-US" sz="2400" dirty="0" smtClean="0">
                <a:latin typeface="Intuitive" pitchFamily="2" charset="0"/>
                <a:ea typeface="Sweet Cheeks" pitchFamily="2" charset="0"/>
              </a:rPr>
              <a:t> It tells what the subject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Intuitive" pitchFamily="2" charset="0"/>
                <a:ea typeface="Sweet Cheeks" pitchFamily="2" charset="0"/>
              </a:rPr>
              <a:t>did</a:t>
            </a:r>
            <a:r>
              <a:rPr lang="en-US" sz="2400" dirty="0" smtClean="0">
                <a:latin typeface="Intuitive" pitchFamily="2" charset="0"/>
                <a:ea typeface="Sweet Cheeks" pitchFamily="2" charset="0"/>
              </a:rPr>
              <a:t>. It’s the telling part.</a:t>
            </a:r>
            <a:endParaRPr lang="en-US" sz="2400" dirty="0">
              <a:latin typeface="Intuitive" pitchFamily="2" charset="0"/>
            </a:endParaRPr>
          </a:p>
        </p:txBody>
      </p:sp>
      <p:pic>
        <p:nvPicPr>
          <p:cNvPr id="431" name="Picture 430" descr="SentencesSubjectsPredicates - Microsoft PowerPoint non-commercial use (Trial)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387" b="87769" l="70116" r="90666">
                        <a14:foregroundMark x1="77279" y1="48656" x2="81114" y2="48790"/>
                        <a14:foregroundMark x1="81114" y1="48790" x2="82996" y2="54570"/>
                        <a14:foregroundMark x1="78437" y1="48656" x2="78075" y2="57661"/>
                        <a14:foregroundMark x1="79450" y1="51075" x2="79812" y2="55108"/>
                        <a14:foregroundMark x1="82055" y1="54704" x2="78220" y2="58602"/>
                        <a14:foregroundMark x1="78148" y1="59543" x2="78148" y2="64113"/>
                        <a14:foregroundMark x1="80101" y1="49328" x2="78365" y2="53763"/>
                        <a14:foregroundMark x1="76700" y1="64382" x2="76700" y2="64382"/>
                        <a14:foregroundMark x1="76918" y1="64113" x2="77569" y2="65323"/>
                        <a14:foregroundMark x1="75977" y1="66398" x2="78726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22653" r="9861" b="12333"/>
          <a:stretch/>
        </p:blipFill>
        <p:spPr>
          <a:xfrm>
            <a:off x="682601" y="5085621"/>
            <a:ext cx="300221" cy="521763"/>
          </a:xfrm>
          <a:prstGeom prst="rect">
            <a:avLst/>
          </a:prstGeom>
        </p:spPr>
      </p:pic>
      <p:sp>
        <p:nvSpPr>
          <p:cNvPr id="432" name="TextBox 431"/>
          <p:cNvSpPr txBox="1"/>
          <p:nvPr/>
        </p:nvSpPr>
        <p:spPr>
          <a:xfrm>
            <a:off x="5517573" y="2354908"/>
            <a:ext cx="2978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Intuitive" pitchFamily="2" charset="0"/>
              </a:rPr>
              <a:t>Sometimes we call the predicate the </a:t>
            </a:r>
            <a:r>
              <a:rPr lang="en-US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Intuitive" pitchFamily="2" charset="0"/>
              </a:rPr>
              <a:t>telling part</a:t>
            </a:r>
            <a:r>
              <a:rPr lang="en-US" sz="2000" dirty="0" smtClean="0">
                <a:solidFill>
                  <a:srgbClr val="7030A0"/>
                </a:solidFill>
                <a:latin typeface="Intuitive" pitchFamily="2" charset="0"/>
              </a:rPr>
              <a:t>.</a:t>
            </a:r>
            <a:endParaRPr lang="en-US" sz="2000" dirty="0">
              <a:solidFill>
                <a:srgbClr val="7030A0"/>
              </a:solidFill>
              <a:latin typeface="Intuitive" pitchFamily="2" charset="0"/>
            </a:endParaRPr>
          </a:p>
        </p:txBody>
      </p:sp>
      <p:sp>
        <p:nvSpPr>
          <p:cNvPr id="434" name="TextBox 433"/>
          <p:cNvSpPr txBox="1"/>
          <p:nvPr/>
        </p:nvSpPr>
        <p:spPr>
          <a:xfrm>
            <a:off x="503217" y="6555923"/>
            <a:ext cx="2988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ckUpSticks" pitchFamily="2" charset="0"/>
                <a:ea typeface="PickUpSticks" pitchFamily="2" charset="0"/>
              </a:rPr>
              <a:t>Copyright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ckUpSticks" pitchFamily="2" charset="0"/>
                <a:ea typeface="PickUpSticks" pitchFamily="2" charset="0"/>
                <a:cs typeface="Times New Roman"/>
              </a:rPr>
              <a:t>© 2013 by Michael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ckUpSticks" pitchFamily="2" charset="0"/>
                <a:ea typeface="PickUpSticks" pitchFamily="2" charset="0"/>
                <a:cs typeface="Times New Roman"/>
              </a:rPr>
              <a:t>Friermood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ickUpSticks" pitchFamily="2" charset="0"/>
              <a:ea typeface="PickUpSticks" pitchFamily="2" charset="0"/>
            </a:endParaRPr>
          </a:p>
        </p:txBody>
      </p:sp>
      <p:sp>
        <p:nvSpPr>
          <p:cNvPr id="436" name="TextBox 435"/>
          <p:cNvSpPr txBox="1"/>
          <p:nvPr/>
        </p:nvSpPr>
        <p:spPr>
          <a:xfrm>
            <a:off x="6758063" y="167273"/>
            <a:ext cx="2309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ckUpSticks" pitchFamily="2" charset="0"/>
                <a:ea typeface="PickUpSticks" pitchFamily="2" charset="0"/>
              </a:rPr>
              <a:t>Subjects and Predicates: Modeled Practice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ickUpSticks" pitchFamily="2" charset="0"/>
              <a:ea typeface="PickUpStick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71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" grpId="0"/>
      <p:bldP spid="422" grpId="0"/>
      <p:bldP spid="4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-235524" y="-206744"/>
            <a:ext cx="9545781" cy="71984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381000" y="1374110"/>
            <a:ext cx="10848109" cy="623455"/>
          </a:xfrm>
          <a:custGeom>
            <a:avLst/>
            <a:gdLst>
              <a:gd name="connsiteX0" fmla="*/ 0 w 10848109"/>
              <a:gd name="connsiteY0" fmla="*/ 360219 h 623455"/>
              <a:gd name="connsiteX1" fmla="*/ 207818 w 10848109"/>
              <a:gd name="connsiteY1" fmla="*/ 346364 h 623455"/>
              <a:gd name="connsiteX2" fmla="*/ 415636 w 10848109"/>
              <a:gd name="connsiteY2" fmla="*/ 304800 h 623455"/>
              <a:gd name="connsiteX3" fmla="*/ 554182 w 10848109"/>
              <a:gd name="connsiteY3" fmla="*/ 290946 h 623455"/>
              <a:gd name="connsiteX4" fmla="*/ 665018 w 10848109"/>
              <a:gd name="connsiteY4" fmla="*/ 249382 h 623455"/>
              <a:gd name="connsiteX5" fmla="*/ 762000 w 10848109"/>
              <a:gd name="connsiteY5" fmla="*/ 193964 h 623455"/>
              <a:gd name="connsiteX6" fmla="*/ 1094509 w 10848109"/>
              <a:gd name="connsiteY6" fmla="*/ 124691 h 623455"/>
              <a:gd name="connsiteX7" fmla="*/ 1551709 w 10848109"/>
              <a:gd name="connsiteY7" fmla="*/ 152400 h 623455"/>
              <a:gd name="connsiteX8" fmla="*/ 1662545 w 10848109"/>
              <a:gd name="connsiteY8" fmla="*/ 193964 h 623455"/>
              <a:gd name="connsiteX9" fmla="*/ 1787236 w 10848109"/>
              <a:gd name="connsiteY9" fmla="*/ 235528 h 623455"/>
              <a:gd name="connsiteX10" fmla="*/ 1939636 w 10848109"/>
              <a:gd name="connsiteY10" fmla="*/ 263237 h 623455"/>
              <a:gd name="connsiteX11" fmla="*/ 2119745 w 10848109"/>
              <a:gd name="connsiteY11" fmla="*/ 304800 h 623455"/>
              <a:gd name="connsiteX12" fmla="*/ 2410691 w 10848109"/>
              <a:gd name="connsiteY12" fmla="*/ 387928 h 623455"/>
              <a:gd name="connsiteX13" fmla="*/ 2507673 w 10848109"/>
              <a:gd name="connsiteY13" fmla="*/ 415637 h 623455"/>
              <a:gd name="connsiteX14" fmla="*/ 2743200 w 10848109"/>
              <a:gd name="connsiteY14" fmla="*/ 498764 h 623455"/>
              <a:gd name="connsiteX15" fmla="*/ 2964873 w 10848109"/>
              <a:gd name="connsiteY15" fmla="*/ 554182 h 623455"/>
              <a:gd name="connsiteX16" fmla="*/ 3186545 w 10848109"/>
              <a:gd name="connsiteY16" fmla="*/ 581891 h 623455"/>
              <a:gd name="connsiteX17" fmla="*/ 3255818 w 10848109"/>
              <a:gd name="connsiteY17" fmla="*/ 595746 h 623455"/>
              <a:gd name="connsiteX18" fmla="*/ 3906982 w 10848109"/>
              <a:gd name="connsiteY18" fmla="*/ 526473 h 623455"/>
              <a:gd name="connsiteX19" fmla="*/ 4073236 w 10848109"/>
              <a:gd name="connsiteY19" fmla="*/ 484909 h 623455"/>
              <a:gd name="connsiteX20" fmla="*/ 4197927 w 10848109"/>
              <a:gd name="connsiteY20" fmla="*/ 457200 h 623455"/>
              <a:gd name="connsiteX21" fmla="*/ 4308764 w 10848109"/>
              <a:gd name="connsiteY21" fmla="*/ 429491 h 623455"/>
              <a:gd name="connsiteX22" fmla="*/ 4419600 w 10848109"/>
              <a:gd name="connsiteY22" fmla="*/ 415637 h 623455"/>
              <a:gd name="connsiteX23" fmla="*/ 4682836 w 10848109"/>
              <a:gd name="connsiteY23" fmla="*/ 360219 h 623455"/>
              <a:gd name="connsiteX24" fmla="*/ 4793673 w 10848109"/>
              <a:gd name="connsiteY24" fmla="*/ 346364 h 623455"/>
              <a:gd name="connsiteX25" fmla="*/ 5084618 w 10848109"/>
              <a:gd name="connsiteY25" fmla="*/ 318655 h 623455"/>
              <a:gd name="connsiteX26" fmla="*/ 5874327 w 10848109"/>
              <a:gd name="connsiteY26" fmla="*/ 332509 h 623455"/>
              <a:gd name="connsiteX27" fmla="*/ 6040582 w 10848109"/>
              <a:gd name="connsiteY27" fmla="*/ 304800 h 623455"/>
              <a:gd name="connsiteX28" fmla="*/ 6289964 w 10848109"/>
              <a:gd name="connsiteY28" fmla="*/ 207819 h 623455"/>
              <a:gd name="connsiteX29" fmla="*/ 6386945 w 10848109"/>
              <a:gd name="connsiteY29" fmla="*/ 180109 h 623455"/>
              <a:gd name="connsiteX30" fmla="*/ 6844145 w 10848109"/>
              <a:gd name="connsiteY30" fmla="*/ 207819 h 623455"/>
              <a:gd name="connsiteX31" fmla="*/ 6954982 w 10848109"/>
              <a:gd name="connsiteY31" fmla="*/ 290946 h 623455"/>
              <a:gd name="connsiteX32" fmla="*/ 7148945 w 10848109"/>
              <a:gd name="connsiteY32" fmla="*/ 415637 h 623455"/>
              <a:gd name="connsiteX33" fmla="*/ 7204364 w 10848109"/>
              <a:gd name="connsiteY33" fmla="*/ 471055 h 623455"/>
              <a:gd name="connsiteX34" fmla="*/ 7356764 w 10848109"/>
              <a:gd name="connsiteY34" fmla="*/ 540328 h 623455"/>
              <a:gd name="connsiteX35" fmla="*/ 7439891 w 10848109"/>
              <a:gd name="connsiteY35" fmla="*/ 581891 h 623455"/>
              <a:gd name="connsiteX36" fmla="*/ 7661564 w 10848109"/>
              <a:gd name="connsiteY36" fmla="*/ 623455 h 623455"/>
              <a:gd name="connsiteX37" fmla="*/ 8257309 w 10848109"/>
              <a:gd name="connsiteY37" fmla="*/ 554182 h 623455"/>
              <a:gd name="connsiteX38" fmla="*/ 8575964 w 10848109"/>
              <a:gd name="connsiteY38" fmla="*/ 415637 h 623455"/>
              <a:gd name="connsiteX39" fmla="*/ 8700655 w 10848109"/>
              <a:gd name="connsiteY39" fmla="*/ 318655 h 623455"/>
              <a:gd name="connsiteX40" fmla="*/ 8825345 w 10848109"/>
              <a:gd name="connsiteY40" fmla="*/ 235528 h 623455"/>
              <a:gd name="connsiteX41" fmla="*/ 9005455 w 10848109"/>
              <a:gd name="connsiteY41" fmla="*/ 96982 h 623455"/>
              <a:gd name="connsiteX42" fmla="*/ 9199418 w 10848109"/>
              <a:gd name="connsiteY42" fmla="*/ 41564 h 623455"/>
              <a:gd name="connsiteX43" fmla="*/ 9393382 w 10848109"/>
              <a:gd name="connsiteY43" fmla="*/ 0 h 623455"/>
              <a:gd name="connsiteX44" fmla="*/ 9670473 w 10848109"/>
              <a:gd name="connsiteY44" fmla="*/ 41564 h 623455"/>
              <a:gd name="connsiteX45" fmla="*/ 9739745 w 10848109"/>
              <a:gd name="connsiteY45" fmla="*/ 83128 h 623455"/>
              <a:gd name="connsiteX46" fmla="*/ 9822873 w 10848109"/>
              <a:gd name="connsiteY46" fmla="*/ 124691 h 623455"/>
              <a:gd name="connsiteX47" fmla="*/ 10141527 w 10848109"/>
              <a:gd name="connsiteY47" fmla="*/ 235528 h 623455"/>
              <a:gd name="connsiteX48" fmla="*/ 10224655 w 10848109"/>
              <a:gd name="connsiteY48" fmla="*/ 249382 h 623455"/>
              <a:gd name="connsiteX49" fmla="*/ 10280073 w 10848109"/>
              <a:gd name="connsiteY49" fmla="*/ 263237 h 623455"/>
              <a:gd name="connsiteX50" fmla="*/ 10543309 w 10848109"/>
              <a:gd name="connsiteY50" fmla="*/ 249382 h 623455"/>
              <a:gd name="connsiteX51" fmla="*/ 10848109 w 10848109"/>
              <a:gd name="connsiteY51" fmla="*/ 138546 h 62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848109" h="623455">
                <a:moveTo>
                  <a:pt x="0" y="360219"/>
                </a:moveTo>
                <a:cubicBezTo>
                  <a:pt x="69273" y="355601"/>
                  <a:pt x="138704" y="352946"/>
                  <a:pt x="207818" y="346364"/>
                </a:cubicBezTo>
                <a:cubicBezTo>
                  <a:pt x="293330" y="338220"/>
                  <a:pt x="323564" y="319337"/>
                  <a:pt x="415636" y="304800"/>
                </a:cubicBezTo>
                <a:cubicBezTo>
                  <a:pt x="461480" y="297562"/>
                  <a:pt x="508000" y="295564"/>
                  <a:pt x="554182" y="290946"/>
                </a:cubicBezTo>
                <a:cubicBezTo>
                  <a:pt x="591127" y="277091"/>
                  <a:pt x="629262" y="266068"/>
                  <a:pt x="665018" y="249382"/>
                </a:cubicBezTo>
                <a:cubicBezTo>
                  <a:pt x="698758" y="233637"/>
                  <a:pt x="727206" y="207219"/>
                  <a:pt x="762000" y="193964"/>
                </a:cubicBezTo>
                <a:cubicBezTo>
                  <a:pt x="919711" y="133884"/>
                  <a:pt x="944881" y="139654"/>
                  <a:pt x="1094509" y="124691"/>
                </a:cubicBezTo>
                <a:cubicBezTo>
                  <a:pt x="1246909" y="133927"/>
                  <a:pt x="1400152" y="133917"/>
                  <a:pt x="1551709" y="152400"/>
                </a:cubicBezTo>
                <a:cubicBezTo>
                  <a:pt x="1590877" y="157177"/>
                  <a:pt x="1625337" y="180832"/>
                  <a:pt x="1662545" y="193964"/>
                </a:cubicBezTo>
                <a:cubicBezTo>
                  <a:pt x="1703859" y="208546"/>
                  <a:pt x="1744732" y="224902"/>
                  <a:pt x="1787236" y="235528"/>
                </a:cubicBezTo>
                <a:cubicBezTo>
                  <a:pt x="1837327" y="248051"/>
                  <a:pt x="1889088" y="252706"/>
                  <a:pt x="1939636" y="263237"/>
                </a:cubicBezTo>
                <a:cubicBezTo>
                  <a:pt x="1999955" y="275803"/>
                  <a:pt x="2060182" y="289033"/>
                  <a:pt x="2119745" y="304800"/>
                </a:cubicBezTo>
                <a:cubicBezTo>
                  <a:pt x="2217250" y="330610"/>
                  <a:pt x="2313709" y="360219"/>
                  <a:pt x="2410691" y="387928"/>
                </a:cubicBezTo>
                <a:cubicBezTo>
                  <a:pt x="2443018" y="397164"/>
                  <a:pt x="2476457" y="403150"/>
                  <a:pt x="2507673" y="415637"/>
                </a:cubicBezTo>
                <a:cubicBezTo>
                  <a:pt x="2586282" y="447081"/>
                  <a:pt x="2658819" y="477669"/>
                  <a:pt x="2743200" y="498764"/>
                </a:cubicBezTo>
                <a:cubicBezTo>
                  <a:pt x="2817091" y="517237"/>
                  <a:pt x="2889174" y="545771"/>
                  <a:pt x="2964873" y="554182"/>
                </a:cubicBezTo>
                <a:cubicBezTo>
                  <a:pt x="3046051" y="563202"/>
                  <a:pt x="3107485" y="568714"/>
                  <a:pt x="3186545" y="581891"/>
                </a:cubicBezTo>
                <a:cubicBezTo>
                  <a:pt x="3209773" y="585762"/>
                  <a:pt x="3232727" y="591128"/>
                  <a:pt x="3255818" y="595746"/>
                </a:cubicBezTo>
                <a:cubicBezTo>
                  <a:pt x="3427405" y="580606"/>
                  <a:pt x="3709795" y="565911"/>
                  <a:pt x="3906982" y="526473"/>
                </a:cubicBezTo>
                <a:cubicBezTo>
                  <a:pt x="3962996" y="515270"/>
                  <a:pt x="4017666" y="498140"/>
                  <a:pt x="4073236" y="484909"/>
                </a:cubicBezTo>
                <a:cubicBezTo>
                  <a:pt x="4114656" y="475047"/>
                  <a:pt x="4156481" y="466952"/>
                  <a:pt x="4197927" y="457200"/>
                </a:cubicBezTo>
                <a:cubicBezTo>
                  <a:pt x="4234997" y="448478"/>
                  <a:pt x="4271334" y="436509"/>
                  <a:pt x="4308764" y="429491"/>
                </a:cubicBezTo>
                <a:cubicBezTo>
                  <a:pt x="4345359" y="422630"/>
                  <a:pt x="4382874" y="421758"/>
                  <a:pt x="4419600" y="415637"/>
                </a:cubicBezTo>
                <a:cubicBezTo>
                  <a:pt x="4867700" y="340955"/>
                  <a:pt x="4270061" y="433062"/>
                  <a:pt x="4682836" y="360219"/>
                </a:cubicBezTo>
                <a:cubicBezTo>
                  <a:pt x="4719503" y="353748"/>
                  <a:pt x="4756695" y="350715"/>
                  <a:pt x="4793673" y="346364"/>
                </a:cubicBezTo>
                <a:cubicBezTo>
                  <a:pt x="4939363" y="329224"/>
                  <a:pt x="4922262" y="332184"/>
                  <a:pt x="5084618" y="318655"/>
                </a:cubicBezTo>
                <a:lnTo>
                  <a:pt x="5874327" y="332509"/>
                </a:lnTo>
                <a:cubicBezTo>
                  <a:pt x="5885519" y="332509"/>
                  <a:pt x="6017962" y="312668"/>
                  <a:pt x="6040582" y="304800"/>
                </a:cubicBezTo>
                <a:cubicBezTo>
                  <a:pt x="6124823" y="275499"/>
                  <a:pt x="6204204" y="232323"/>
                  <a:pt x="6289964" y="207819"/>
                </a:cubicBezTo>
                <a:lnTo>
                  <a:pt x="6386945" y="180109"/>
                </a:lnTo>
                <a:cubicBezTo>
                  <a:pt x="6539345" y="189346"/>
                  <a:pt x="6694291" y="178579"/>
                  <a:pt x="6844145" y="207819"/>
                </a:cubicBezTo>
                <a:cubicBezTo>
                  <a:pt x="6889472" y="216663"/>
                  <a:pt x="6916825" y="264930"/>
                  <a:pt x="6954982" y="290946"/>
                </a:cubicBezTo>
                <a:cubicBezTo>
                  <a:pt x="7018487" y="334245"/>
                  <a:pt x="7094595" y="361288"/>
                  <a:pt x="7148945" y="415637"/>
                </a:cubicBezTo>
                <a:cubicBezTo>
                  <a:pt x="7167418" y="434110"/>
                  <a:pt x="7183743" y="455016"/>
                  <a:pt x="7204364" y="471055"/>
                </a:cubicBezTo>
                <a:cubicBezTo>
                  <a:pt x="7275372" y="526284"/>
                  <a:pt x="7273373" y="505582"/>
                  <a:pt x="7356764" y="540328"/>
                </a:cubicBezTo>
                <a:cubicBezTo>
                  <a:pt x="7385361" y="552243"/>
                  <a:pt x="7410716" y="571472"/>
                  <a:pt x="7439891" y="581891"/>
                </a:cubicBezTo>
                <a:cubicBezTo>
                  <a:pt x="7519022" y="610152"/>
                  <a:pt x="7579253" y="613166"/>
                  <a:pt x="7661564" y="623455"/>
                </a:cubicBezTo>
                <a:cubicBezTo>
                  <a:pt x="8054024" y="601029"/>
                  <a:pt x="8027014" y="650757"/>
                  <a:pt x="8257309" y="554182"/>
                </a:cubicBezTo>
                <a:cubicBezTo>
                  <a:pt x="8364121" y="509390"/>
                  <a:pt x="8484539" y="486746"/>
                  <a:pt x="8575964" y="415637"/>
                </a:cubicBezTo>
                <a:cubicBezTo>
                  <a:pt x="8617528" y="383310"/>
                  <a:pt x="8657968" y="349484"/>
                  <a:pt x="8700655" y="318655"/>
                </a:cubicBezTo>
                <a:cubicBezTo>
                  <a:pt x="8741151" y="289408"/>
                  <a:pt x="8785383" y="265500"/>
                  <a:pt x="8825345" y="235528"/>
                </a:cubicBezTo>
                <a:cubicBezTo>
                  <a:pt x="8898967" y="180311"/>
                  <a:pt x="8924948" y="137235"/>
                  <a:pt x="9005455" y="96982"/>
                </a:cubicBezTo>
                <a:cubicBezTo>
                  <a:pt x="9047153" y="76133"/>
                  <a:pt x="9161369" y="51710"/>
                  <a:pt x="9199418" y="41564"/>
                </a:cubicBezTo>
                <a:cubicBezTo>
                  <a:pt x="9347550" y="2062"/>
                  <a:pt x="9243933" y="21350"/>
                  <a:pt x="9393382" y="0"/>
                </a:cubicBezTo>
                <a:cubicBezTo>
                  <a:pt x="9485746" y="13855"/>
                  <a:pt x="9579655" y="19767"/>
                  <a:pt x="9670473" y="41564"/>
                </a:cubicBezTo>
                <a:cubicBezTo>
                  <a:pt x="9696658" y="47848"/>
                  <a:pt x="9716105" y="70233"/>
                  <a:pt x="9739745" y="83128"/>
                </a:cubicBezTo>
                <a:cubicBezTo>
                  <a:pt x="9766942" y="97963"/>
                  <a:pt x="9794200" y="112961"/>
                  <a:pt x="9822873" y="124691"/>
                </a:cubicBezTo>
                <a:cubicBezTo>
                  <a:pt x="9902614" y="157312"/>
                  <a:pt x="10042546" y="212687"/>
                  <a:pt x="10141527" y="235528"/>
                </a:cubicBezTo>
                <a:cubicBezTo>
                  <a:pt x="10168899" y="241845"/>
                  <a:pt x="10197109" y="243873"/>
                  <a:pt x="10224655" y="249382"/>
                </a:cubicBezTo>
                <a:cubicBezTo>
                  <a:pt x="10243326" y="253116"/>
                  <a:pt x="10261600" y="258619"/>
                  <a:pt x="10280073" y="263237"/>
                </a:cubicBezTo>
                <a:cubicBezTo>
                  <a:pt x="10367818" y="258619"/>
                  <a:pt x="10457486" y="268221"/>
                  <a:pt x="10543309" y="249382"/>
                </a:cubicBezTo>
                <a:cubicBezTo>
                  <a:pt x="10648904" y="226203"/>
                  <a:pt x="10848109" y="138546"/>
                  <a:pt x="10848109" y="138546"/>
                </a:cubicBez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-387927" y="207818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49382" y="-206744"/>
            <a:ext cx="10792691" cy="654093"/>
          </a:xfrm>
          <a:custGeom>
            <a:avLst/>
            <a:gdLst>
              <a:gd name="connsiteX0" fmla="*/ 0 w 10792691"/>
              <a:gd name="connsiteY0" fmla="*/ 110836 h 654093"/>
              <a:gd name="connsiteX1" fmla="*/ 166254 w 10792691"/>
              <a:gd name="connsiteY1" fmla="*/ 55418 h 654093"/>
              <a:gd name="connsiteX2" fmla="*/ 401782 w 10792691"/>
              <a:gd name="connsiteY2" fmla="*/ 13855 h 654093"/>
              <a:gd name="connsiteX3" fmla="*/ 762000 w 10792691"/>
              <a:gd name="connsiteY3" fmla="*/ 27709 h 654093"/>
              <a:gd name="connsiteX4" fmla="*/ 1066800 w 10792691"/>
              <a:gd name="connsiteY4" fmla="*/ 124691 h 654093"/>
              <a:gd name="connsiteX5" fmla="*/ 1136073 w 10792691"/>
              <a:gd name="connsiteY5" fmla="*/ 166255 h 654093"/>
              <a:gd name="connsiteX6" fmla="*/ 1316182 w 10792691"/>
              <a:gd name="connsiteY6" fmla="*/ 249382 h 654093"/>
              <a:gd name="connsiteX7" fmla="*/ 1745673 w 10792691"/>
              <a:gd name="connsiteY7" fmla="*/ 235527 h 654093"/>
              <a:gd name="connsiteX8" fmla="*/ 1939636 w 10792691"/>
              <a:gd name="connsiteY8" fmla="*/ 152400 h 654093"/>
              <a:gd name="connsiteX9" fmla="*/ 2022764 w 10792691"/>
              <a:gd name="connsiteY9" fmla="*/ 124691 h 654093"/>
              <a:gd name="connsiteX10" fmla="*/ 2133600 w 10792691"/>
              <a:gd name="connsiteY10" fmla="*/ 83127 h 654093"/>
              <a:gd name="connsiteX11" fmla="*/ 2272145 w 10792691"/>
              <a:gd name="connsiteY11" fmla="*/ 41564 h 654093"/>
              <a:gd name="connsiteX12" fmla="*/ 2382982 w 10792691"/>
              <a:gd name="connsiteY12" fmla="*/ 13855 h 654093"/>
              <a:gd name="connsiteX13" fmla="*/ 2576945 w 10792691"/>
              <a:gd name="connsiteY13" fmla="*/ 0 h 654093"/>
              <a:gd name="connsiteX14" fmla="*/ 2826327 w 10792691"/>
              <a:gd name="connsiteY14" fmla="*/ 27709 h 654093"/>
              <a:gd name="connsiteX15" fmla="*/ 2881745 w 10792691"/>
              <a:gd name="connsiteY15" fmla="*/ 41564 h 654093"/>
              <a:gd name="connsiteX16" fmla="*/ 2978727 w 10792691"/>
              <a:gd name="connsiteY16" fmla="*/ 69273 h 654093"/>
              <a:gd name="connsiteX17" fmla="*/ 3144982 w 10792691"/>
              <a:gd name="connsiteY17" fmla="*/ 124691 h 654093"/>
              <a:gd name="connsiteX18" fmla="*/ 3255818 w 10792691"/>
              <a:gd name="connsiteY18" fmla="*/ 152400 h 654093"/>
              <a:gd name="connsiteX19" fmla="*/ 3338945 w 10792691"/>
              <a:gd name="connsiteY19" fmla="*/ 180109 h 654093"/>
              <a:gd name="connsiteX20" fmla="*/ 3463636 w 10792691"/>
              <a:gd name="connsiteY20" fmla="*/ 152400 h 654093"/>
              <a:gd name="connsiteX21" fmla="*/ 3519054 w 10792691"/>
              <a:gd name="connsiteY21" fmla="*/ 138546 h 654093"/>
              <a:gd name="connsiteX22" fmla="*/ 3560618 w 10792691"/>
              <a:gd name="connsiteY22" fmla="*/ 110836 h 654093"/>
              <a:gd name="connsiteX23" fmla="*/ 3616036 w 10792691"/>
              <a:gd name="connsiteY23" fmla="*/ 96982 h 654093"/>
              <a:gd name="connsiteX24" fmla="*/ 3657600 w 10792691"/>
              <a:gd name="connsiteY24" fmla="*/ 83127 h 654093"/>
              <a:gd name="connsiteX25" fmla="*/ 3837709 w 10792691"/>
              <a:gd name="connsiteY25" fmla="*/ 110836 h 654093"/>
              <a:gd name="connsiteX26" fmla="*/ 3934691 w 10792691"/>
              <a:gd name="connsiteY26" fmla="*/ 138546 h 654093"/>
              <a:gd name="connsiteX27" fmla="*/ 4073236 w 10792691"/>
              <a:gd name="connsiteY27" fmla="*/ 166255 h 654093"/>
              <a:gd name="connsiteX28" fmla="*/ 4308764 w 10792691"/>
              <a:gd name="connsiteY28" fmla="*/ 124691 h 654093"/>
              <a:gd name="connsiteX29" fmla="*/ 4391891 w 10792691"/>
              <a:gd name="connsiteY29" fmla="*/ 96982 h 654093"/>
              <a:gd name="connsiteX30" fmla="*/ 4475018 w 10792691"/>
              <a:gd name="connsiteY30" fmla="*/ 83127 h 654093"/>
              <a:gd name="connsiteX31" fmla="*/ 4544291 w 10792691"/>
              <a:gd name="connsiteY31" fmla="*/ 69273 h 654093"/>
              <a:gd name="connsiteX32" fmla="*/ 5334000 w 10792691"/>
              <a:gd name="connsiteY32" fmla="*/ 83127 h 654093"/>
              <a:gd name="connsiteX33" fmla="*/ 5458691 w 10792691"/>
              <a:gd name="connsiteY33" fmla="*/ 138546 h 654093"/>
              <a:gd name="connsiteX34" fmla="*/ 5541818 w 10792691"/>
              <a:gd name="connsiteY34" fmla="*/ 152400 h 654093"/>
              <a:gd name="connsiteX35" fmla="*/ 5611091 w 10792691"/>
              <a:gd name="connsiteY35" fmla="*/ 193964 h 654093"/>
              <a:gd name="connsiteX36" fmla="*/ 5680364 w 10792691"/>
              <a:gd name="connsiteY36" fmla="*/ 263236 h 654093"/>
              <a:gd name="connsiteX37" fmla="*/ 5721927 w 10792691"/>
              <a:gd name="connsiteY37" fmla="*/ 318655 h 654093"/>
              <a:gd name="connsiteX38" fmla="*/ 5860473 w 10792691"/>
              <a:gd name="connsiteY38" fmla="*/ 387927 h 654093"/>
              <a:gd name="connsiteX39" fmla="*/ 6179127 w 10792691"/>
              <a:gd name="connsiteY39" fmla="*/ 235527 h 654093"/>
              <a:gd name="connsiteX40" fmla="*/ 6303818 w 10792691"/>
              <a:gd name="connsiteY40" fmla="*/ 138546 h 654093"/>
              <a:gd name="connsiteX41" fmla="*/ 6386945 w 10792691"/>
              <a:gd name="connsiteY41" fmla="*/ 110836 h 654093"/>
              <a:gd name="connsiteX42" fmla="*/ 6622473 w 10792691"/>
              <a:gd name="connsiteY42" fmla="*/ 138546 h 654093"/>
              <a:gd name="connsiteX43" fmla="*/ 6733309 w 10792691"/>
              <a:gd name="connsiteY43" fmla="*/ 207818 h 654093"/>
              <a:gd name="connsiteX44" fmla="*/ 6858000 w 10792691"/>
              <a:gd name="connsiteY44" fmla="*/ 277091 h 654093"/>
              <a:gd name="connsiteX45" fmla="*/ 7051964 w 10792691"/>
              <a:gd name="connsiteY45" fmla="*/ 443346 h 654093"/>
              <a:gd name="connsiteX46" fmla="*/ 7273636 w 10792691"/>
              <a:gd name="connsiteY46" fmla="*/ 568036 h 654093"/>
              <a:gd name="connsiteX47" fmla="*/ 7356764 w 10792691"/>
              <a:gd name="connsiteY47" fmla="*/ 595746 h 654093"/>
              <a:gd name="connsiteX48" fmla="*/ 7730836 w 10792691"/>
              <a:gd name="connsiteY48" fmla="*/ 581891 h 654093"/>
              <a:gd name="connsiteX49" fmla="*/ 7786254 w 10792691"/>
              <a:gd name="connsiteY49" fmla="*/ 568036 h 654093"/>
              <a:gd name="connsiteX50" fmla="*/ 7869382 w 10792691"/>
              <a:gd name="connsiteY50" fmla="*/ 512618 h 654093"/>
              <a:gd name="connsiteX51" fmla="*/ 7966364 w 10792691"/>
              <a:gd name="connsiteY51" fmla="*/ 471055 h 654093"/>
              <a:gd name="connsiteX52" fmla="*/ 8021782 w 10792691"/>
              <a:gd name="connsiteY52" fmla="*/ 443346 h 654093"/>
              <a:gd name="connsiteX53" fmla="*/ 8146473 w 10792691"/>
              <a:gd name="connsiteY53" fmla="*/ 401782 h 654093"/>
              <a:gd name="connsiteX54" fmla="*/ 8285018 w 10792691"/>
              <a:gd name="connsiteY54" fmla="*/ 429491 h 654093"/>
              <a:gd name="connsiteX55" fmla="*/ 8298873 w 10792691"/>
              <a:gd name="connsiteY55" fmla="*/ 471055 h 654093"/>
              <a:gd name="connsiteX56" fmla="*/ 8326582 w 10792691"/>
              <a:gd name="connsiteY56" fmla="*/ 512618 h 654093"/>
              <a:gd name="connsiteX57" fmla="*/ 8340436 w 10792691"/>
              <a:gd name="connsiteY57" fmla="*/ 554182 h 654093"/>
              <a:gd name="connsiteX58" fmla="*/ 8465127 w 10792691"/>
              <a:gd name="connsiteY58" fmla="*/ 623455 h 654093"/>
              <a:gd name="connsiteX59" fmla="*/ 8769927 w 10792691"/>
              <a:gd name="connsiteY59" fmla="*/ 595746 h 654093"/>
              <a:gd name="connsiteX60" fmla="*/ 8839200 w 10792691"/>
              <a:gd name="connsiteY60" fmla="*/ 540327 h 654093"/>
              <a:gd name="connsiteX61" fmla="*/ 9047018 w 10792691"/>
              <a:gd name="connsiteY61" fmla="*/ 415636 h 654093"/>
              <a:gd name="connsiteX62" fmla="*/ 9185564 w 10792691"/>
              <a:gd name="connsiteY62" fmla="*/ 346364 h 654093"/>
              <a:gd name="connsiteX63" fmla="*/ 9379527 w 10792691"/>
              <a:gd name="connsiteY63" fmla="*/ 304800 h 654093"/>
              <a:gd name="connsiteX64" fmla="*/ 9587345 w 10792691"/>
              <a:gd name="connsiteY64" fmla="*/ 318655 h 654093"/>
              <a:gd name="connsiteX65" fmla="*/ 9670473 w 10792691"/>
              <a:gd name="connsiteY65" fmla="*/ 332509 h 654093"/>
              <a:gd name="connsiteX66" fmla="*/ 9809018 w 10792691"/>
              <a:gd name="connsiteY66" fmla="*/ 401782 h 654093"/>
              <a:gd name="connsiteX67" fmla="*/ 10086109 w 10792691"/>
              <a:gd name="connsiteY67" fmla="*/ 484909 h 654093"/>
              <a:gd name="connsiteX68" fmla="*/ 10196945 w 10792691"/>
              <a:gd name="connsiteY68" fmla="*/ 540327 h 654093"/>
              <a:gd name="connsiteX69" fmla="*/ 10293927 w 10792691"/>
              <a:gd name="connsiteY69" fmla="*/ 581891 h 654093"/>
              <a:gd name="connsiteX70" fmla="*/ 10432473 w 10792691"/>
              <a:gd name="connsiteY70" fmla="*/ 637309 h 654093"/>
              <a:gd name="connsiteX71" fmla="*/ 10792691 w 10792691"/>
              <a:gd name="connsiteY71" fmla="*/ 651164 h 65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0792691" h="654093">
                <a:moveTo>
                  <a:pt x="0" y="110836"/>
                </a:moveTo>
                <a:cubicBezTo>
                  <a:pt x="116155" y="41144"/>
                  <a:pt x="19719" y="86819"/>
                  <a:pt x="166254" y="55418"/>
                </a:cubicBezTo>
                <a:cubicBezTo>
                  <a:pt x="396358" y="6110"/>
                  <a:pt x="107618" y="43270"/>
                  <a:pt x="401782" y="13855"/>
                </a:cubicBezTo>
                <a:cubicBezTo>
                  <a:pt x="521855" y="18473"/>
                  <a:pt x="642992" y="11103"/>
                  <a:pt x="762000" y="27709"/>
                </a:cubicBezTo>
                <a:cubicBezTo>
                  <a:pt x="777550" y="29879"/>
                  <a:pt x="995648" y="89115"/>
                  <a:pt x="1066800" y="124691"/>
                </a:cubicBezTo>
                <a:cubicBezTo>
                  <a:pt x="1090886" y="136734"/>
                  <a:pt x="1112363" y="153488"/>
                  <a:pt x="1136073" y="166255"/>
                </a:cubicBezTo>
                <a:cubicBezTo>
                  <a:pt x="1232186" y="218008"/>
                  <a:pt x="1230814" y="215235"/>
                  <a:pt x="1316182" y="249382"/>
                </a:cubicBezTo>
                <a:lnTo>
                  <a:pt x="1745673" y="235527"/>
                </a:lnTo>
                <a:cubicBezTo>
                  <a:pt x="1815179" y="224715"/>
                  <a:pt x="1872904" y="174644"/>
                  <a:pt x="1939636" y="152400"/>
                </a:cubicBezTo>
                <a:cubicBezTo>
                  <a:pt x="1967345" y="143164"/>
                  <a:pt x="1995257" y="134515"/>
                  <a:pt x="2022764" y="124691"/>
                </a:cubicBezTo>
                <a:cubicBezTo>
                  <a:pt x="2059923" y="111420"/>
                  <a:pt x="2096167" y="95605"/>
                  <a:pt x="2133600" y="83127"/>
                </a:cubicBezTo>
                <a:cubicBezTo>
                  <a:pt x="2179341" y="67880"/>
                  <a:pt x="2225689" y="54468"/>
                  <a:pt x="2272145" y="41564"/>
                </a:cubicBezTo>
                <a:cubicBezTo>
                  <a:pt x="2308838" y="31372"/>
                  <a:pt x="2345249" y="19001"/>
                  <a:pt x="2382982" y="13855"/>
                </a:cubicBezTo>
                <a:cubicBezTo>
                  <a:pt x="2447207" y="5097"/>
                  <a:pt x="2512291" y="4618"/>
                  <a:pt x="2576945" y="0"/>
                </a:cubicBezTo>
                <a:cubicBezTo>
                  <a:pt x="2660072" y="9236"/>
                  <a:pt x="2743455" y="16408"/>
                  <a:pt x="2826327" y="27709"/>
                </a:cubicBezTo>
                <a:cubicBezTo>
                  <a:pt x="2845194" y="30282"/>
                  <a:pt x="2863375" y="36554"/>
                  <a:pt x="2881745" y="41564"/>
                </a:cubicBezTo>
                <a:cubicBezTo>
                  <a:pt x="2914181" y="50410"/>
                  <a:pt x="2946667" y="59149"/>
                  <a:pt x="2978727" y="69273"/>
                </a:cubicBezTo>
                <a:cubicBezTo>
                  <a:pt x="3034432" y="86864"/>
                  <a:pt x="3088310" y="110523"/>
                  <a:pt x="3144982" y="124691"/>
                </a:cubicBezTo>
                <a:cubicBezTo>
                  <a:pt x="3181927" y="133927"/>
                  <a:pt x="3219690" y="140357"/>
                  <a:pt x="3255818" y="152400"/>
                </a:cubicBezTo>
                <a:lnTo>
                  <a:pt x="3338945" y="180109"/>
                </a:lnTo>
                <a:lnTo>
                  <a:pt x="3463636" y="152400"/>
                </a:lnTo>
                <a:cubicBezTo>
                  <a:pt x="3482190" y="148118"/>
                  <a:pt x="3501552" y="146047"/>
                  <a:pt x="3519054" y="138546"/>
                </a:cubicBezTo>
                <a:cubicBezTo>
                  <a:pt x="3534359" y="131987"/>
                  <a:pt x="3545313" y="117395"/>
                  <a:pt x="3560618" y="110836"/>
                </a:cubicBezTo>
                <a:cubicBezTo>
                  <a:pt x="3578120" y="103335"/>
                  <a:pt x="3597727" y="102213"/>
                  <a:pt x="3616036" y="96982"/>
                </a:cubicBezTo>
                <a:cubicBezTo>
                  <a:pt x="3630078" y="92970"/>
                  <a:pt x="3643745" y="87745"/>
                  <a:pt x="3657600" y="83127"/>
                </a:cubicBezTo>
                <a:cubicBezTo>
                  <a:pt x="3717636" y="92363"/>
                  <a:pt x="3778146" y="98923"/>
                  <a:pt x="3837709" y="110836"/>
                </a:cubicBezTo>
                <a:cubicBezTo>
                  <a:pt x="3870677" y="117430"/>
                  <a:pt x="3902255" y="129700"/>
                  <a:pt x="3934691" y="138546"/>
                </a:cubicBezTo>
                <a:cubicBezTo>
                  <a:pt x="3999637" y="156259"/>
                  <a:pt x="3997476" y="153628"/>
                  <a:pt x="4073236" y="166255"/>
                </a:cubicBezTo>
                <a:cubicBezTo>
                  <a:pt x="4151745" y="152400"/>
                  <a:pt x="4230861" y="141626"/>
                  <a:pt x="4308764" y="124691"/>
                </a:cubicBezTo>
                <a:cubicBezTo>
                  <a:pt x="4337305" y="118486"/>
                  <a:pt x="4363555" y="104066"/>
                  <a:pt x="4391891" y="96982"/>
                </a:cubicBezTo>
                <a:cubicBezTo>
                  <a:pt x="4419143" y="90169"/>
                  <a:pt x="4447380" y="88152"/>
                  <a:pt x="4475018" y="83127"/>
                </a:cubicBezTo>
                <a:cubicBezTo>
                  <a:pt x="4498186" y="78915"/>
                  <a:pt x="4521200" y="73891"/>
                  <a:pt x="4544291" y="69273"/>
                </a:cubicBezTo>
                <a:lnTo>
                  <a:pt x="5334000" y="83127"/>
                </a:lnTo>
                <a:cubicBezTo>
                  <a:pt x="5456063" y="87065"/>
                  <a:pt x="5354872" y="97018"/>
                  <a:pt x="5458691" y="138546"/>
                </a:cubicBezTo>
                <a:cubicBezTo>
                  <a:pt x="5484773" y="148979"/>
                  <a:pt x="5514109" y="147782"/>
                  <a:pt x="5541818" y="152400"/>
                </a:cubicBezTo>
                <a:cubicBezTo>
                  <a:pt x="5564909" y="166255"/>
                  <a:pt x="5590063" y="177142"/>
                  <a:pt x="5611091" y="193964"/>
                </a:cubicBezTo>
                <a:cubicBezTo>
                  <a:pt x="5636591" y="214364"/>
                  <a:pt x="5658669" y="238829"/>
                  <a:pt x="5680364" y="263236"/>
                </a:cubicBezTo>
                <a:cubicBezTo>
                  <a:pt x="5695705" y="280494"/>
                  <a:pt x="5704669" y="303314"/>
                  <a:pt x="5721927" y="318655"/>
                </a:cubicBezTo>
                <a:cubicBezTo>
                  <a:pt x="5786473" y="376030"/>
                  <a:pt x="5792430" y="370917"/>
                  <a:pt x="5860473" y="387927"/>
                </a:cubicBezTo>
                <a:cubicBezTo>
                  <a:pt x="6024046" y="322498"/>
                  <a:pt x="6054482" y="324559"/>
                  <a:pt x="6179127" y="235527"/>
                </a:cubicBezTo>
                <a:cubicBezTo>
                  <a:pt x="6189685" y="227986"/>
                  <a:pt x="6271650" y="152843"/>
                  <a:pt x="6303818" y="138546"/>
                </a:cubicBezTo>
                <a:cubicBezTo>
                  <a:pt x="6330509" y="126683"/>
                  <a:pt x="6386945" y="110836"/>
                  <a:pt x="6386945" y="110836"/>
                </a:cubicBezTo>
                <a:cubicBezTo>
                  <a:pt x="6465454" y="120073"/>
                  <a:pt x="6546350" y="117232"/>
                  <a:pt x="6622473" y="138546"/>
                </a:cubicBezTo>
                <a:cubicBezTo>
                  <a:pt x="6664427" y="150293"/>
                  <a:pt x="6695757" y="185728"/>
                  <a:pt x="6733309" y="207818"/>
                </a:cubicBezTo>
                <a:cubicBezTo>
                  <a:pt x="6774292" y="231925"/>
                  <a:pt x="6819764" y="248829"/>
                  <a:pt x="6858000" y="277091"/>
                </a:cubicBezTo>
                <a:cubicBezTo>
                  <a:pt x="6926480" y="327707"/>
                  <a:pt x="6981111" y="396110"/>
                  <a:pt x="7051964" y="443346"/>
                </a:cubicBezTo>
                <a:cubicBezTo>
                  <a:pt x="7123769" y="491216"/>
                  <a:pt x="7189466" y="539979"/>
                  <a:pt x="7273636" y="568036"/>
                </a:cubicBezTo>
                <a:lnTo>
                  <a:pt x="7356764" y="595746"/>
                </a:lnTo>
                <a:cubicBezTo>
                  <a:pt x="7481455" y="591128"/>
                  <a:pt x="7606319" y="589925"/>
                  <a:pt x="7730836" y="581891"/>
                </a:cubicBezTo>
                <a:cubicBezTo>
                  <a:pt x="7749838" y="580665"/>
                  <a:pt x="7769223" y="576551"/>
                  <a:pt x="7786254" y="568036"/>
                </a:cubicBezTo>
                <a:cubicBezTo>
                  <a:pt x="7816041" y="553143"/>
                  <a:pt x="7838772" y="525736"/>
                  <a:pt x="7869382" y="512618"/>
                </a:cubicBezTo>
                <a:cubicBezTo>
                  <a:pt x="7901709" y="498764"/>
                  <a:pt x="7934345" y="485609"/>
                  <a:pt x="7966364" y="471055"/>
                </a:cubicBezTo>
                <a:cubicBezTo>
                  <a:pt x="7985166" y="462509"/>
                  <a:pt x="8002506" y="450760"/>
                  <a:pt x="8021782" y="443346"/>
                </a:cubicBezTo>
                <a:cubicBezTo>
                  <a:pt x="8062674" y="427618"/>
                  <a:pt x="8146473" y="401782"/>
                  <a:pt x="8146473" y="401782"/>
                </a:cubicBezTo>
                <a:cubicBezTo>
                  <a:pt x="8192655" y="411018"/>
                  <a:pt x="8242143" y="410002"/>
                  <a:pt x="8285018" y="429491"/>
                </a:cubicBezTo>
                <a:cubicBezTo>
                  <a:pt x="8298313" y="435534"/>
                  <a:pt x="8292342" y="457993"/>
                  <a:pt x="8298873" y="471055"/>
                </a:cubicBezTo>
                <a:cubicBezTo>
                  <a:pt x="8306320" y="485948"/>
                  <a:pt x="8317346" y="498764"/>
                  <a:pt x="8326582" y="512618"/>
                </a:cubicBezTo>
                <a:cubicBezTo>
                  <a:pt x="8331200" y="526473"/>
                  <a:pt x="8330109" y="543855"/>
                  <a:pt x="8340436" y="554182"/>
                </a:cubicBezTo>
                <a:cubicBezTo>
                  <a:pt x="8388073" y="601819"/>
                  <a:pt x="8412863" y="606033"/>
                  <a:pt x="8465127" y="623455"/>
                </a:cubicBezTo>
                <a:cubicBezTo>
                  <a:pt x="8566727" y="614219"/>
                  <a:pt x="8670337" y="617877"/>
                  <a:pt x="8769927" y="595746"/>
                </a:cubicBezTo>
                <a:cubicBezTo>
                  <a:pt x="8798794" y="589331"/>
                  <a:pt x="8814406" y="556443"/>
                  <a:pt x="8839200" y="540327"/>
                </a:cubicBezTo>
                <a:cubicBezTo>
                  <a:pt x="8906934" y="496300"/>
                  <a:pt x="8974761" y="451764"/>
                  <a:pt x="9047018" y="415636"/>
                </a:cubicBezTo>
                <a:cubicBezTo>
                  <a:pt x="9093200" y="392545"/>
                  <a:pt x="9136581" y="362692"/>
                  <a:pt x="9185564" y="346364"/>
                </a:cubicBezTo>
                <a:cubicBezTo>
                  <a:pt x="9248293" y="325454"/>
                  <a:pt x="9379527" y="304800"/>
                  <a:pt x="9379527" y="304800"/>
                </a:cubicBezTo>
                <a:cubicBezTo>
                  <a:pt x="9448800" y="309418"/>
                  <a:pt x="9518231" y="312073"/>
                  <a:pt x="9587345" y="318655"/>
                </a:cubicBezTo>
                <a:cubicBezTo>
                  <a:pt x="9615310" y="321318"/>
                  <a:pt x="9644170" y="322645"/>
                  <a:pt x="9670473" y="332509"/>
                </a:cubicBezTo>
                <a:cubicBezTo>
                  <a:pt x="9718818" y="350638"/>
                  <a:pt x="9760768" y="383401"/>
                  <a:pt x="9809018" y="401782"/>
                </a:cubicBezTo>
                <a:cubicBezTo>
                  <a:pt x="10153170" y="532888"/>
                  <a:pt x="9787087" y="361783"/>
                  <a:pt x="10086109" y="484909"/>
                </a:cubicBezTo>
                <a:cubicBezTo>
                  <a:pt x="10124304" y="500636"/>
                  <a:pt x="10159514" y="522859"/>
                  <a:pt x="10196945" y="540327"/>
                </a:cubicBezTo>
                <a:cubicBezTo>
                  <a:pt x="10228816" y="555200"/>
                  <a:pt x="10261908" y="567337"/>
                  <a:pt x="10293927" y="581891"/>
                </a:cubicBezTo>
                <a:cubicBezTo>
                  <a:pt x="10358744" y="611353"/>
                  <a:pt x="10353406" y="619063"/>
                  <a:pt x="10432473" y="637309"/>
                </a:cubicBezTo>
                <a:cubicBezTo>
                  <a:pt x="10546285" y="663574"/>
                  <a:pt x="10684978" y="651164"/>
                  <a:pt x="10792691" y="651164"/>
                </a:cubicBez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685800" y="707656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498763" y="1983711"/>
            <a:ext cx="10363200" cy="554182"/>
          </a:xfrm>
          <a:custGeom>
            <a:avLst/>
            <a:gdLst>
              <a:gd name="connsiteX0" fmla="*/ 0 w 10363200"/>
              <a:gd name="connsiteY0" fmla="*/ 346364 h 554182"/>
              <a:gd name="connsiteX1" fmla="*/ 152400 w 10363200"/>
              <a:gd name="connsiteY1" fmla="*/ 304800 h 554182"/>
              <a:gd name="connsiteX2" fmla="*/ 249382 w 10363200"/>
              <a:gd name="connsiteY2" fmla="*/ 221673 h 554182"/>
              <a:gd name="connsiteX3" fmla="*/ 706582 w 10363200"/>
              <a:gd name="connsiteY3" fmla="*/ 41564 h 554182"/>
              <a:gd name="connsiteX4" fmla="*/ 845127 w 10363200"/>
              <a:gd name="connsiteY4" fmla="*/ 0 h 554182"/>
              <a:gd name="connsiteX5" fmla="*/ 983673 w 10363200"/>
              <a:gd name="connsiteY5" fmla="*/ 13855 h 554182"/>
              <a:gd name="connsiteX6" fmla="*/ 1052945 w 10363200"/>
              <a:gd name="connsiteY6" fmla="*/ 55419 h 554182"/>
              <a:gd name="connsiteX7" fmla="*/ 1136073 w 10363200"/>
              <a:gd name="connsiteY7" fmla="*/ 96982 h 554182"/>
              <a:gd name="connsiteX8" fmla="*/ 1274618 w 10363200"/>
              <a:gd name="connsiteY8" fmla="*/ 235528 h 554182"/>
              <a:gd name="connsiteX9" fmla="*/ 1496291 w 10363200"/>
              <a:gd name="connsiteY9" fmla="*/ 457200 h 554182"/>
              <a:gd name="connsiteX10" fmla="*/ 1537855 w 10363200"/>
              <a:gd name="connsiteY10" fmla="*/ 471055 h 554182"/>
              <a:gd name="connsiteX11" fmla="*/ 1995055 w 10363200"/>
              <a:gd name="connsiteY11" fmla="*/ 415637 h 554182"/>
              <a:gd name="connsiteX12" fmla="*/ 2216727 w 10363200"/>
              <a:gd name="connsiteY12" fmla="*/ 249382 h 554182"/>
              <a:gd name="connsiteX13" fmla="*/ 2286000 w 10363200"/>
              <a:gd name="connsiteY13" fmla="*/ 180110 h 554182"/>
              <a:gd name="connsiteX14" fmla="*/ 2369127 w 10363200"/>
              <a:gd name="connsiteY14" fmla="*/ 124691 h 554182"/>
              <a:gd name="connsiteX15" fmla="*/ 2424545 w 10363200"/>
              <a:gd name="connsiteY15" fmla="*/ 96982 h 554182"/>
              <a:gd name="connsiteX16" fmla="*/ 2604655 w 10363200"/>
              <a:gd name="connsiteY16" fmla="*/ 69273 h 554182"/>
              <a:gd name="connsiteX17" fmla="*/ 2812473 w 10363200"/>
              <a:gd name="connsiteY17" fmla="*/ 110837 h 554182"/>
              <a:gd name="connsiteX18" fmla="*/ 2867891 w 10363200"/>
              <a:gd name="connsiteY18" fmla="*/ 166255 h 554182"/>
              <a:gd name="connsiteX19" fmla="*/ 2964873 w 10363200"/>
              <a:gd name="connsiteY19" fmla="*/ 263237 h 554182"/>
              <a:gd name="connsiteX20" fmla="*/ 3048000 w 10363200"/>
              <a:gd name="connsiteY20" fmla="*/ 277091 h 554182"/>
              <a:gd name="connsiteX21" fmla="*/ 3574473 w 10363200"/>
              <a:gd name="connsiteY21" fmla="*/ 290946 h 554182"/>
              <a:gd name="connsiteX22" fmla="*/ 3796145 w 10363200"/>
              <a:gd name="connsiteY22" fmla="*/ 318655 h 554182"/>
              <a:gd name="connsiteX23" fmla="*/ 3865418 w 10363200"/>
              <a:gd name="connsiteY23" fmla="*/ 332510 h 554182"/>
              <a:gd name="connsiteX24" fmla="*/ 3990109 w 10363200"/>
              <a:gd name="connsiteY24" fmla="*/ 346364 h 554182"/>
              <a:gd name="connsiteX25" fmla="*/ 4128655 w 10363200"/>
              <a:gd name="connsiteY25" fmla="*/ 387928 h 554182"/>
              <a:gd name="connsiteX26" fmla="*/ 4211782 w 10363200"/>
              <a:gd name="connsiteY26" fmla="*/ 401782 h 554182"/>
              <a:gd name="connsiteX27" fmla="*/ 4308764 w 10363200"/>
              <a:gd name="connsiteY27" fmla="*/ 429491 h 554182"/>
              <a:gd name="connsiteX28" fmla="*/ 4419600 w 10363200"/>
              <a:gd name="connsiteY28" fmla="*/ 457200 h 554182"/>
              <a:gd name="connsiteX29" fmla="*/ 4599709 w 10363200"/>
              <a:gd name="connsiteY29" fmla="*/ 512619 h 554182"/>
              <a:gd name="connsiteX30" fmla="*/ 4696691 w 10363200"/>
              <a:gd name="connsiteY30" fmla="*/ 540328 h 554182"/>
              <a:gd name="connsiteX31" fmla="*/ 4973782 w 10363200"/>
              <a:gd name="connsiteY31" fmla="*/ 554182 h 554182"/>
              <a:gd name="connsiteX32" fmla="*/ 5666509 w 10363200"/>
              <a:gd name="connsiteY32" fmla="*/ 540328 h 554182"/>
              <a:gd name="connsiteX33" fmla="*/ 5943600 w 10363200"/>
              <a:gd name="connsiteY33" fmla="*/ 512619 h 554182"/>
              <a:gd name="connsiteX34" fmla="*/ 5985164 w 10363200"/>
              <a:gd name="connsiteY34" fmla="*/ 484910 h 554182"/>
              <a:gd name="connsiteX35" fmla="*/ 6151418 w 10363200"/>
              <a:gd name="connsiteY35" fmla="*/ 332510 h 554182"/>
              <a:gd name="connsiteX36" fmla="*/ 6262255 w 10363200"/>
              <a:gd name="connsiteY36" fmla="*/ 290946 h 554182"/>
              <a:gd name="connsiteX37" fmla="*/ 6483927 w 10363200"/>
              <a:gd name="connsiteY37" fmla="*/ 249382 h 554182"/>
              <a:gd name="connsiteX38" fmla="*/ 6636327 w 10363200"/>
              <a:gd name="connsiteY38" fmla="*/ 263237 h 554182"/>
              <a:gd name="connsiteX39" fmla="*/ 6719455 w 10363200"/>
              <a:gd name="connsiteY39" fmla="*/ 332510 h 554182"/>
              <a:gd name="connsiteX40" fmla="*/ 6774873 w 10363200"/>
              <a:gd name="connsiteY40" fmla="*/ 374073 h 554182"/>
              <a:gd name="connsiteX41" fmla="*/ 6871855 w 10363200"/>
              <a:gd name="connsiteY41" fmla="*/ 443346 h 554182"/>
              <a:gd name="connsiteX42" fmla="*/ 7079673 w 10363200"/>
              <a:gd name="connsiteY42" fmla="*/ 512619 h 554182"/>
              <a:gd name="connsiteX43" fmla="*/ 7370618 w 10363200"/>
              <a:gd name="connsiteY43" fmla="*/ 484910 h 554182"/>
              <a:gd name="connsiteX44" fmla="*/ 7467600 w 10363200"/>
              <a:gd name="connsiteY44" fmla="*/ 429491 h 554182"/>
              <a:gd name="connsiteX45" fmla="*/ 7606145 w 10363200"/>
              <a:gd name="connsiteY45" fmla="*/ 374073 h 554182"/>
              <a:gd name="connsiteX46" fmla="*/ 7786255 w 10363200"/>
              <a:gd name="connsiteY46" fmla="*/ 277091 h 554182"/>
              <a:gd name="connsiteX47" fmla="*/ 7883236 w 10363200"/>
              <a:gd name="connsiteY47" fmla="*/ 249382 h 554182"/>
              <a:gd name="connsiteX48" fmla="*/ 8021782 w 10363200"/>
              <a:gd name="connsiteY48" fmla="*/ 263237 h 554182"/>
              <a:gd name="connsiteX49" fmla="*/ 8174182 w 10363200"/>
              <a:gd name="connsiteY49" fmla="*/ 332510 h 554182"/>
              <a:gd name="connsiteX50" fmla="*/ 8215745 w 10363200"/>
              <a:gd name="connsiteY50" fmla="*/ 346364 h 554182"/>
              <a:gd name="connsiteX51" fmla="*/ 8285018 w 10363200"/>
              <a:gd name="connsiteY51" fmla="*/ 374073 h 554182"/>
              <a:gd name="connsiteX52" fmla="*/ 8368145 w 10363200"/>
              <a:gd name="connsiteY52" fmla="*/ 401782 h 554182"/>
              <a:gd name="connsiteX53" fmla="*/ 9116291 w 10363200"/>
              <a:gd name="connsiteY53" fmla="*/ 429491 h 554182"/>
              <a:gd name="connsiteX54" fmla="*/ 9795164 w 10363200"/>
              <a:gd name="connsiteY54" fmla="*/ 471055 h 554182"/>
              <a:gd name="connsiteX55" fmla="*/ 10363200 w 10363200"/>
              <a:gd name="connsiteY55" fmla="*/ 471055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363200" h="554182">
                <a:moveTo>
                  <a:pt x="0" y="346364"/>
                </a:moveTo>
                <a:cubicBezTo>
                  <a:pt x="50218" y="337995"/>
                  <a:pt x="107898" y="334468"/>
                  <a:pt x="152400" y="304800"/>
                </a:cubicBezTo>
                <a:cubicBezTo>
                  <a:pt x="187827" y="281182"/>
                  <a:pt x="211814" y="241709"/>
                  <a:pt x="249382" y="221673"/>
                </a:cubicBezTo>
                <a:cubicBezTo>
                  <a:pt x="484237" y="96417"/>
                  <a:pt x="510389" y="102875"/>
                  <a:pt x="706582" y="41564"/>
                </a:cubicBezTo>
                <a:cubicBezTo>
                  <a:pt x="841507" y="-600"/>
                  <a:pt x="739382" y="26437"/>
                  <a:pt x="845127" y="0"/>
                </a:cubicBezTo>
                <a:cubicBezTo>
                  <a:pt x="891309" y="4618"/>
                  <a:pt x="938828" y="1896"/>
                  <a:pt x="983673" y="13855"/>
                </a:cubicBezTo>
                <a:cubicBezTo>
                  <a:pt x="1009692" y="20794"/>
                  <a:pt x="1029305" y="42524"/>
                  <a:pt x="1052945" y="55419"/>
                </a:cubicBezTo>
                <a:cubicBezTo>
                  <a:pt x="1080142" y="70254"/>
                  <a:pt x="1108364" y="83128"/>
                  <a:pt x="1136073" y="96982"/>
                </a:cubicBezTo>
                <a:cubicBezTo>
                  <a:pt x="1182255" y="143164"/>
                  <a:pt x="1234521" y="183975"/>
                  <a:pt x="1274618" y="235528"/>
                </a:cubicBezTo>
                <a:cubicBezTo>
                  <a:pt x="1326343" y="302032"/>
                  <a:pt x="1407620" y="427642"/>
                  <a:pt x="1496291" y="457200"/>
                </a:cubicBezTo>
                <a:lnTo>
                  <a:pt x="1537855" y="471055"/>
                </a:lnTo>
                <a:cubicBezTo>
                  <a:pt x="1713724" y="463408"/>
                  <a:pt x="1841272" y="483985"/>
                  <a:pt x="1995055" y="415637"/>
                </a:cubicBezTo>
                <a:cubicBezTo>
                  <a:pt x="2077202" y="379127"/>
                  <a:pt x="2152337" y="308819"/>
                  <a:pt x="2216727" y="249382"/>
                </a:cubicBezTo>
                <a:cubicBezTo>
                  <a:pt x="2240722" y="227233"/>
                  <a:pt x="2260726" y="200789"/>
                  <a:pt x="2286000" y="180110"/>
                </a:cubicBezTo>
                <a:cubicBezTo>
                  <a:pt x="2311775" y="159022"/>
                  <a:pt x="2340571" y="141825"/>
                  <a:pt x="2369127" y="124691"/>
                </a:cubicBezTo>
                <a:cubicBezTo>
                  <a:pt x="2386837" y="114065"/>
                  <a:pt x="2404952" y="103513"/>
                  <a:pt x="2424545" y="96982"/>
                </a:cubicBezTo>
                <a:cubicBezTo>
                  <a:pt x="2462622" y="84290"/>
                  <a:pt x="2577504" y="72667"/>
                  <a:pt x="2604655" y="69273"/>
                </a:cubicBezTo>
                <a:cubicBezTo>
                  <a:pt x="2673928" y="83128"/>
                  <a:pt x="2746184" y="86415"/>
                  <a:pt x="2812473" y="110837"/>
                </a:cubicBezTo>
                <a:cubicBezTo>
                  <a:pt x="2836987" y="119868"/>
                  <a:pt x="2850688" y="146595"/>
                  <a:pt x="2867891" y="166255"/>
                </a:cubicBezTo>
                <a:cubicBezTo>
                  <a:pt x="2902704" y="206041"/>
                  <a:pt x="2911588" y="241923"/>
                  <a:pt x="2964873" y="263237"/>
                </a:cubicBezTo>
                <a:cubicBezTo>
                  <a:pt x="2990955" y="273670"/>
                  <a:pt x="3019938" y="275815"/>
                  <a:pt x="3048000" y="277091"/>
                </a:cubicBezTo>
                <a:cubicBezTo>
                  <a:pt x="3223371" y="285062"/>
                  <a:pt x="3398982" y="286328"/>
                  <a:pt x="3574473" y="290946"/>
                </a:cubicBezTo>
                <a:cubicBezTo>
                  <a:pt x="3730670" y="322184"/>
                  <a:pt x="3540349" y="286679"/>
                  <a:pt x="3796145" y="318655"/>
                </a:cubicBezTo>
                <a:cubicBezTo>
                  <a:pt x="3819511" y="321576"/>
                  <a:pt x="3842106" y="329180"/>
                  <a:pt x="3865418" y="332510"/>
                </a:cubicBezTo>
                <a:cubicBezTo>
                  <a:pt x="3906817" y="338424"/>
                  <a:pt x="3948545" y="341746"/>
                  <a:pt x="3990109" y="346364"/>
                </a:cubicBezTo>
                <a:cubicBezTo>
                  <a:pt x="4043118" y="364034"/>
                  <a:pt x="4076312" y="377459"/>
                  <a:pt x="4128655" y="387928"/>
                </a:cubicBezTo>
                <a:cubicBezTo>
                  <a:pt x="4156201" y="393437"/>
                  <a:pt x="4184410" y="395466"/>
                  <a:pt x="4211782" y="401782"/>
                </a:cubicBezTo>
                <a:cubicBezTo>
                  <a:pt x="4244542" y="409342"/>
                  <a:pt x="4276278" y="420828"/>
                  <a:pt x="4308764" y="429491"/>
                </a:cubicBezTo>
                <a:cubicBezTo>
                  <a:pt x="4345561" y="439303"/>
                  <a:pt x="4383472" y="445157"/>
                  <a:pt x="4419600" y="457200"/>
                </a:cubicBezTo>
                <a:cubicBezTo>
                  <a:pt x="4748625" y="566876"/>
                  <a:pt x="4317178" y="447419"/>
                  <a:pt x="4599709" y="512619"/>
                </a:cubicBezTo>
                <a:cubicBezTo>
                  <a:pt x="4632469" y="520179"/>
                  <a:pt x="4663276" y="536615"/>
                  <a:pt x="4696691" y="540328"/>
                </a:cubicBezTo>
                <a:cubicBezTo>
                  <a:pt x="4788604" y="550540"/>
                  <a:pt x="4881418" y="549564"/>
                  <a:pt x="4973782" y="554182"/>
                </a:cubicBezTo>
                <a:lnTo>
                  <a:pt x="5666509" y="540328"/>
                </a:lnTo>
                <a:cubicBezTo>
                  <a:pt x="5871911" y="534104"/>
                  <a:pt x="5825430" y="542161"/>
                  <a:pt x="5943600" y="512619"/>
                </a:cubicBezTo>
                <a:cubicBezTo>
                  <a:pt x="5957455" y="503383"/>
                  <a:pt x="5972719" y="495972"/>
                  <a:pt x="5985164" y="484910"/>
                </a:cubicBezTo>
                <a:cubicBezTo>
                  <a:pt x="6030331" y="444761"/>
                  <a:pt x="6096602" y="363833"/>
                  <a:pt x="6151418" y="332510"/>
                </a:cubicBezTo>
                <a:cubicBezTo>
                  <a:pt x="6185677" y="312933"/>
                  <a:pt x="6224400" y="302080"/>
                  <a:pt x="6262255" y="290946"/>
                </a:cubicBezTo>
                <a:cubicBezTo>
                  <a:pt x="6344403" y="266785"/>
                  <a:pt x="6401874" y="261104"/>
                  <a:pt x="6483927" y="249382"/>
                </a:cubicBezTo>
                <a:cubicBezTo>
                  <a:pt x="6534727" y="254000"/>
                  <a:pt x="6586308" y="253233"/>
                  <a:pt x="6636327" y="263237"/>
                </a:cubicBezTo>
                <a:cubicBezTo>
                  <a:pt x="6710632" y="278098"/>
                  <a:pt x="6677068" y="290124"/>
                  <a:pt x="6719455" y="332510"/>
                </a:cubicBezTo>
                <a:cubicBezTo>
                  <a:pt x="6735783" y="348838"/>
                  <a:pt x="6756400" y="360219"/>
                  <a:pt x="6774873" y="374073"/>
                </a:cubicBezTo>
                <a:cubicBezTo>
                  <a:pt x="6825022" y="449297"/>
                  <a:pt x="6774210" y="390085"/>
                  <a:pt x="6871855" y="443346"/>
                </a:cubicBezTo>
                <a:cubicBezTo>
                  <a:pt x="7022688" y="525618"/>
                  <a:pt x="6880557" y="490494"/>
                  <a:pt x="7079673" y="512619"/>
                </a:cubicBezTo>
                <a:cubicBezTo>
                  <a:pt x="7176655" y="503383"/>
                  <a:pt x="7275360" y="505323"/>
                  <a:pt x="7370618" y="484910"/>
                </a:cubicBezTo>
                <a:cubicBezTo>
                  <a:pt x="7407025" y="477108"/>
                  <a:pt x="7433911" y="445345"/>
                  <a:pt x="7467600" y="429491"/>
                </a:cubicBezTo>
                <a:cubicBezTo>
                  <a:pt x="7512605" y="408312"/>
                  <a:pt x="7561140" y="395252"/>
                  <a:pt x="7606145" y="374073"/>
                </a:cubicBezTo>
                <a:cubicBezTo>
                  <a:pt x="7910472" y="230861"/>
                  <a:pt x="7519683" y="395567"/>
                  <a:pt x="7786255" y="277091"/>
                </a:cubicBezTo>
                <a:cubicBezTo>
                  <a:pt x="7811806" y="265735"/>
                  <a:pt x="7858081" y="255671"/>
                  <a:pt x="7883236" y="249382"/>
                </a:cubicBezTo>
                <a:cubicBezTo>
                  <a:pt x="7929418" y="254000"/>
                  <a:pt x="7976271" y="254135"/>
                  <a:pt x="8021782" y="263237"/>
                </a:cubicBezTo>
                <a:cubicBezTo>
                  <a:pt x="8058835" y="270648"/>
                  <a:pt x="8144777" y="319441"/>
                  <a:pt x="8174182" y="332510"/>
                </a:cubicBezTo>
                <a:cubicBezTo>
                  <a:pt x="8187527" y="338441"/>
                  <a:pt x="8202071" y="341236"/>
                  <a:pt x="8215745" y="346364"/>
                </a:cubicBezTo>
                <a:cubicBezTo>
                  <a:pt x="8239031" y="355096"/>
                  <a:pt x="8261646" y="365574"/>
                  <a:pt x="8285018" y="374073"/>
                </a:cubicBezTo>
                <a:cubicBezTo>
                  <a:pt x="8312467" y="384055"/>
                  <a:pt x="8339116" y="398556"/>
                  <a:pt x="8368145" y="401782"/>
                </a:cubicBezTo>
                <a:cubicBezTo>
                  <a:pt x="8699434" y="438593"/>
                  <a:pt x="8451027" y="414708"/>
                  <a:pt x="9116291" y="429491"/>
                </a:cubicBezTo>
                <a:cubicBezTo>
                  <a:pt x="9346673" y="450436"/>
                  <a:pt x="9552031" y="471055"/>
                  <a:pt x="9795164" y="471055"/>
                </a:cubicBezTo>
                <a:lnTo>
                  <a:pt x="10363200" y="471055"/>
                </a:ln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415636" y="4232562"/>
            <a:ext cx="10848109" cy="623455"/>
          </a:xfrm>
          <a:custGeom>
            <a:avLst/>
            <a:gdLst>
              <a:gd name="connsiteX0" fmla="*/ 0 w 10848109"/>
              <a:gd name="connsiteY0" fmla="*/ 360219 h 623455"/>
              <a:gd name="connsiteX1" fmla="*/ 207818 w 10848109"/>
              <a:gd name="connsiteY1" fmla="*/ 346364 h 623455"/>
              <a:gd name="connsiteX2" fmla="*/ 415636 w 10848109"/>
              <a:gd name="connsiteY2" fmla="*/ 304800 h 623455"/>
              <a:gd name="connsiteX3" fmla="*/ 554182 w 10848109"/>
              <a:gd name="connsiteY3" fmla="*/ 290946 h 623455"/>
              <a:gd name="connsiteX4" fmla="*/ 665018 w 10848109"/>
              <a:gd name="connsiteY4" fmla="*/ 249382 h 623455"/>
              <a:gd name="connsiteX5" fmla="*/ 762000 w 10848109"/>
              <a:gd name="connsiteY5" fmla="*/ 193964 h 623455"/>
              <a:gd name="connsiteX6" fmla="*/ 1094509 w 10848109"/>
              <a:gd name="connsiteY6" fmla="*/ 124691 h 623455"/>
              <a:gd name="connsiteX7" fmla="*/ 1551709 w 10848109"/>
              <a:gd name="connsiteY7" fmla="*/ 152400 h 623455"/>
              <a:gd name="connsiteX8" fmla="*/ 1662545 w 10848109"/>
              <a:gd name="connsiteY8" fmla="*/ 193964 h 623455"/>
              <a:gd name="connsiteX9" fmla="*/ 1787236 w 10848109"/>
              <a:gd name="connsiteY9" fmla="*/ 235528 h 623455"/>
              <a:gd name="connsiteX10" fmla="*/ 1939636 w 10848109"/>
              <a:gd name="connsiteY10" fmla="*/ 263237 h 623455"/>
              <a:gd name="connsiteX11" fmla="*/ 2119745 w 10848109"/>
              <a:gd name="connsiteY11" fmla="*/ 304800 h 623455"/>
              <a:gd name="connsiteX12" fmla="*/ 2410691 w 10848109"/>
              <a:gd name="connsiteY12" fmla="*/ 387928 h 623455"/>
              <a:gd name="connsiteX13" fmla="*/ 2507673 w 10848109"/>
              <a:gd name="connsiteY13" fmla="*/ 415637 h 623455"/>
              <a:gd name="connsiteX14" fmla="*/ 2743200 w 10848109"/>
              <a:gd name="connsiteY14" fmla="*/ 498764 h 623455"/>
              <a:gd name="connsiteX15" fmla="*/ 2964873 w 10848109"/>
              <a:gd name="connsiteY15" fmla="*/ 554182 h 623455"/>
              <a:gd name="connsiteX16" fmla="*/ 3186545 w 10848109"/>
              <a:gd name="connsiteY16" fmla="*/ 581891 h 623455"/>
              <a:gd name="connsiteX17" fmla="*/ 3255818 w 10848109"/>
              <a:gd name="connsiteY17" fmla="*/ 595746 h 623455"/>
              <a:gd name="connsiteX18" fmla="*/ 3906982 w 10848109"/>
              <a:gd name="connsiteY18" fmla="*/ 526473 h 623455"/>
              <a:gd name="connsiteX19" fmla="*/ 4073236 w 10848109"/>
              <a:gd name="connsiteY19" fmla="*/ 484909 h 623455"/>
              <a:gd name="connsiteX20" fmla="*/ 4197927 w 10848109"/>
              <a:gd name="connsiteY20" fmla="*/ 457200 h 623455"/>
              <a:gd name="connsiteX21" fmla="*/ 4308764 w 10848109"/>
              <a:gd name="connsiteY21" fmla="*/ 429491 h 623455"/>
              <a:gd name="connsiteX22" fmla="*/ 4419600 w 10848109"/>
              <a:gd name="connsiteY22" fmla="*/ 415637 h 623455"/>
              <a:gd name="connsiteX23" fmla="*/ 4682836 w 10848109"/>
              <a:gd name="connsiteY23" fmla="*/ 360219 h 623455"/>
              <a:gd name="connsiteX24" fmla="*/ 4793673 w 10848109"/>
              <a:gd name="connsiteY24" fmla="*/ 346364 h 623455"/>
              <a:gd name="connsiteX25" fmla="*/ 5084618 w 10848109"/>
              <a:gd name="connsiteY25" fmla="*/ 318655 h 623455"/>
              <a:gd name="connsiteX26" fmla="*/ 5874327 w 10848109"/>
              <a:gd name="connsiteY26" fmla="*/ 332509 h 623455"/>
              <a:gd name="connsiteX27" fmla="*/ 6040582 w 10848109"/>
              <a:gd name="connsiteY27" fmla="*/ 304800 h 623455"/>
              <a:gd name="connsiteX28" fmla="*/ 6289964 w 10848109"/>
              <a:gd name="connsiteY28" fmla="*/ 207819 h 623455"/>
              <a:gd name="connsiteX29" fmla="*/ 6386945 w 10848109"/>
              <a:gd name="connsiteY29" fmla="*/ 180109 h 623455"/>
              <a:gd name="connsiteX30" fmla="*/ 6844145 w 10848109"/>
              <a:gd name="connsiteY30" fmla="*/ 207819 h 623455"/>
              <a:gd name="connsiteX31" fmla="*/ 6954982 w 10848109"/>
              <a:gd name="connsiteY31" fmla="*/ 290946 h 623455"/>
              <a:gd name="connsiteX32" fmla="*/ 7148945 w 10848109"/>
              <a:gd name="connsiteY32" fmla="*/ 415637 h 623455"/>
              <a:gd name="connsiteX33" fmla="*/ 7204364 w 10848109"/>
              <a:gd name="connsiteY33" fmla="*/ 471055 h 623455"/>
              <a:gd name="connsiteX34" fmla="*/ 7356764 w 10848109"/>
              <a:gd name="connsiteY34" fmla="*/ 540328 h 623455"/>
              <a:gd name="connsiteX35" fmla="*/ 7439891 w 10848109"/>
              <a:gd name="connsiteY35" fmla="*/ 581891 h 623455"/>
              <a:gd name="connsiteX36" fmla="*/ 7661564 w 10848109"/>
              <a:gd name="connsiteY36" fmla="*/ 623455 h 623455"/>
              <a:gd name="connsiteX37" fmla="*/ 8257309 w 10848109"/>
              <a:gd name="connsiteY37" fmla="*/ 554182 h 623455"/>
              <a:gd name="connsiteX38" fmla="*/ 8575964 w 10848109"/>
              <a:gd name="connsiteY38" fmla="*/ 415637 h 623455"/>
              <a:gd name="connsiteX39" fmla="*/ 8700655 w 10848109"/>
              <a:gd name="connsiteY39" fmla="*/ 318655 h 623455"/>
              <a:gd name="connsiteX40" fmla="*/ 8825345 w 10848109"/>
              <a:gd name="connsiteY40" fmla="*/ 235528 h 623455"/>
              <a:gd name="connsiteX41" fmla="*/ 9005455 w 10848109"/>
              <a:gd name="connsiteY41" fmla="*/ 96982 h 623455"/>
              <a:gd name="connsiteX42" fmla="*/ 9199418 w 10848109"/>
              <a:gd name="connsiteY42" fmla="*/ 41564 h 623455"/>
              <a:gd name="connsiteX43" fmla="*/ 9393382 w 10848109"/>
              <a:gd name="connsiteY43" fmla="*/ 0 h 623455"/>
              <a:gd name="connsiteX44" fmla="*/ 9670473 w 10848109"/>
              <a:gd name="connsiteY44" fmla="*/ 41564 h 623455"/>
              <a:gd name="connsiteX45" fmla="*/ 9739745 w 10848109"/>
              <a:gd name="connsiteY45" fmla="*/ 83128 h 623455"/>
              <a:gd name="connsiteX46" fmla="*/ 9822873 w 10848109"/>
              <a:gd name="connsiteY46" fmla="*/ 124691 h 623455"/>
              <a:gd name="connsiteX47" fmla="*/ 10141527 w 10848109"/>
              <a:gd name="connsiteY47" fmla="*/ 235528 h 623455"/>
              <a:gd name="connsiteX48" fmla="*/ 10224655 w 10848109"/>
              <a:gd name="connsiteY48" fmla="*/ 249382 h 623455"/>
              <a:gd name="connsiteX49" fmla="*/ 10280073 w 10848109"/>
              <a:gd name="connsiteY49" fmla="*/ 263237 h 623455"/>
              <a:gd name="connsiteX50" fmla="*/ 10543309 w 10848109"/>
              <a:gd name="connsiteY50" fmla="*/ 249382 h 623455"/>
              <a:gd name="connsiteX51" fmla="*/ 10848109 w 10848109"/>
              <a:gd name="connsiteY51" fmla="*/ 138546 h 62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848109" h="623455">
                <a:moveTo>
                  <a:pt x="0" y="360219"/>
                </a:moveTo>
                <a:cubicBezTo>
                  <a:pt x="69273" y="355601"/>
                  <a:pt x="138704" y="352946"/>
                  <a:pt x="207818" y="346364"/>
                </a:cubicBezTo>
                <a:cubicBezTo>
                  <a:pt x="293330" y="338220"/>
                  <a:pt x="323564" y="319337"/>
                  <a:pt x="415636" y="304800"/>
                </a:cubicBezTo>
                <a:cubicBezTo>
                  <a:pt x="461480" y="297562"/>
                  <a:pt x="508000" y="295564"/>
                  <a:pt x="554182" y="290946"/>
                </a:cubicBezTo>
                <a:cubicBezTo>
                  <a:pt x="591127" y="277091"/>
                  <a:pt x="629262" y="266068"/>
                  <a:pt x="665018" y="249382"/>
                </a:cubicBezTo>
                <a:cubicBezTo>
                  <a:pt x="698758" y="233637"/>
                  <a:pt x="727206" y="207219"/>
                  <a:pt x="762000" y="193964"/>
                </a:cubicBezTo>
                <a:cubicBezTo>
                  <a:pt x="919711" y="133884"/>
                  <a:pt x="944881" y="139654"/>
                  <a:pt x="1094509" y="124691"/>
                </a:cubicBezTo>
                <a:cubicBezTo>
                  <a:pt x="1246909" y="133927"/>
                  <a:pt x="1400152" y="133917"/>
                  <a:pt x="1551709" y="152400"/>
                </a:cubicBezTo>
                <a:cubicBezTo>
                  <a:pt x="1590877" y="157177"/>
                  <a:pt x="1625337" y="180832"/>
                  <a:pt x="1662545" y="193964"/>
                </a:cubicBezTo>
                <a:cubicBezTo>
                  <a:pt x="1703859" y="208546"/>
                  <a:pt x="1744732" y="224902"/>
                  <a:pt x="1787236" y="235528"/>
                </a:cubicBezTo>
                <a:cubicBezTo>
                  <a:pt x="1837327" y="248051"/>
                  <a:pt x="1889088" y="252706"/>
                  <a:pt x="1939636" y="263237"/>
                </a:cubicBezTo>
                <a:cubicBezTo>
                  <a:pt x="1999955" y="275803"/>
                  <a:pt x="2060182" y="289033"/>
                  <a:pt x="2119745" y="304800"/>
                </a:cubicBezTo>
                <a:cubicBezTo>
                  <a:pt x="2217250" y="330610"/>
                  <a:pt x="2313709" y="360219"/>
                  <a:pt x="2410691" y="387928"/>
                </a:cubicBezTo>
                <a:cubicBezTo>
                  <a:pt x="2443018" y="397164"/>
                  <a:pt x="2476457" y="403150"/>
                  <a:pt x="2507673" y="415637"/>
                </a:cubicBezTo>
                <a:cubicBezTo>
                  <a:pt x="2586282" y="447081"/>
                  <a:pt x="2658819" y="477669"/>
                  <a:pt x="2743200" y="498764"/>
                </a:cubicBezTo>
                <a:cubicBezTo>
                  <a:pt x="2817091" y="517237"/>
                  <a:pt x="2889174" y="545771"/>
                  <a:pt x="2964873" y="554182"/>
                </a:cubicBezTo>
                <a:cubicBezTo>
                  <a:pt x="3046051" y="563202"/>
                  <a:pt x="3107485" y="568714"/>
                  <a:pt x="3186545" y="581891"/>
                </a:cubicBezTo>
                <a:cubicBezTo>
                  <a:pt x="3209773" y="585762"/>
                  <a:pt x="3232727" y="591128"/>
                  <a:pt x="3255818" y="595746"/>
                </a:cubicBezTo>
                <a:cubicBezTo>
                  <a:pt x="3427405" y="580606"/>
                  <a:pt x="3709795" y="565911"/>
                  <a:pt x="3906982" y="526473"/>
                </a:cubicBezTo>
                <a:cubicBezTo>
                  <a:pt x="3962996" y="515270"/>
                  <a:pt x="4017666" y="498140"/>
                  <a:pt x="4073236" y="484909"/>
                </a:cubicBezTo>
                <a:cubicBezTo>
                  <a:pt x="4114656" y="475047"/>
                  <a:pt x="4156481" y="466952"/>
                  <a:pt x="4197927" y="457200"/>
                </a:cubicBezTo>
                <a:cubicBezTo>
                  <a:pt x="4234997" y="448478"/>
                  <a:pt x="4271334" y="436509"/>
                  <a:pt x="4308764" y="429491"/>
                </a:cubicBezTo>
                <a:cubicBezTo>
                  <a:pt x="4345359" y="422630"/>
                  <a:pt x="4382874" y="421758"/>
                  <a:pt x="4419600" y="415637"/>
                </a:cubicBezTo>
                <a:cubicBezTo>
                  <a:pt x="4867700" y="340955"/>
                  <a:pt x="4270061" y="433062"/>
                  <a:pt x="4682836" y="360219"/>
                </a:cubicBezTo>
                <a:cubicBezTo>
                  <a:pt x="4719503" y="353748"/>
                  <a:pt x="4756695" y="350715"/>
                  <a:pt x="4793673" y="346364"/>
                </a:cubicBezTo>
                <a:cubicBezTo>
                  <a:pt x="4939363" y="329224"/>
                  <a:pt x="4922262" y="332184"/>
                  <a:pt x="5084618" y="318655"/>
                </a:cubicBezTo>
                <a:lnTo>
                  <a:pt x="5874327" y="332509"/>
                </a:lnTo>
                <a:cubicBezTo>
                  <a:pt x="5885519" y="332509"/>
                  <a:pt x="6017962" y="312668"/>
                  <a:pt x="6040582" y="304800"/>
                </a:cubicBezTo>
                <a:cubicBezTo>
                  <a:pt x="6124823" y="275499"/>
                  <a:pt x="6204204" y="232323"/>
                  <a:pt x="6289964" y="207819"/>
                </a:cubicBezTo>
                <a:lnTo>
                  <a:pt x="6386945" y="180109"/>
                </a:lnTo>
                <a:cubicBezTo>
                  <a:pt x="6539345" y="189346"/>
                  <a:pt x="6694291" y="178579"/>
                  <a:pt x="6844145" y="207819"/>
                </a:cubicBezTo>
                <a:cubicBezTo>
                  <a:pt x="6889472" y="216663"/>
                  <a:pt x="6916825" y="264930"/>
                  <a:pt x="6954982" y="290946"/>
                </a:cubicBezTo>
                <a:cubicBezTo>
                  <a:pt x="7018487" y="334245"/>
                  <a:pt x="7094595" y="361288"/>
                  <a:pt x="7148945" y="415637"/>
                </a:cubicBezTo>
                <a:cubicBezTo>
                  <a:pt x="7167418" y="434110"/>
                  <a:pt x="7183743" y="455016"/>
                  <a:pt x="7204364" y="471055"/>
                </a:cubicBezTo>
                <a:cubicBezTo>
                  <a:pt x="7275372" y="526284"/>
                  <a:pt x="7273373" y="505582"/>
                  <a:pt x="7356764" y="540328"/>
                </a:cubicBezTo>
                <a:cubicBezTo>
                  <a:pt x="7385361" y="552243"/>
                  <a:pt x="7410716" y="571472"/>
                  <a:pt x="7439891" y="581891"/>
                </a:cubicBezTo>
                <a:cubicBezTo>
                  <a:pt x="7519022" y="610152"/>
                  <a:pt x="7579253" y="613166"/>
                  <a:pt x="7661564" y="623455"/>
                </a:cubicBezTo>
                <a:cubicBezTo>
                  <a:pt x="8054024" y="601029"/>
                  <a:pt x="8027014" y="650757"/>
                  <a:pt x="8257309" y="554182"/>
                </a:cubicBezTo>
                <a:cubicBezTo>
                  <a:pt x="8364121" y="509390"/>
                  <a:pt x="8484539" y="486746"/>
                  <a:pt x="8575964" y="415637"/>
                </a:cubicBezTo>
                <a:cubicBezTo>
                  <a:pt x="8617528" y="383310"/>
                  <a:pt x="8657968" y="349484"/>
                  <a:pt x="8700655" y="318655"/>
                </a:cubicBezTo>
                <a:cubicBezTo>
                  <a:pt x="8741151" y="289408"/>
                  <a:pt x="8785383" y="265500"/>
                  <a:pt x="8825345" y="235528"/>
                </a:cubicBezTo>
                <a:cubicBezTo>
                  <a:pt x="8898967" y="180311"/>
                  <a:pt x="8924948" y="137235"/>
                  <a:pt x="9005455" y="96982"/>
                </a:cubicBezTo>
                <a:cubicBezTo>
                  <a:pt x="9047153" y="76133"/>
                  <a:pt x="9161369" y="51710"/>
                  <a:pt x="9199418" y="41564"/>
                </a:cubicBezTo>
                <a:cubicBezTo>
                  <a:pt x="9347550" y="2062"/>
                  <a:pt x="9243933" y="21350"/>
                  <a:pt x="9393382" y="0"/>
                </a:cubicBezTo>
                <a:cubicBezTo>
                  <a:pt x="9485746" y="13855"/>
                  <a:pt x="9579655" y="19767"/>
                  <a:pt x="9670473" y="41564"/>
                </a:cubicBezTo>
                <a:cubicBezTo>
                  <a:pt x="9696658" y="47848"/>
                  <a:pt x="9716105" y="70233"/>
                  <a:pt x="9739745" y="83128"/>
                </a:cubicBezTo>
                <a:cubicBezTo>
                  <a:pt x="9766942" y="97963"/>
                  <a:pt x="9794200" y="112961"/>
                  <a:pt x="9822873" y="124691"/>
                </a:cubicBezTo>
                <a:cubicBezTo>
                  <a:pt x="9902614" y="157312"/>
                  <a:pt x="10042546" y="212687"/>
                  <a:pt x="10141527" y="235528"/>
                </a:cubicBezTo>
                <a:cubicBezTo>
                  <a:pt x="10168899" y="241845"/>
                  <a:pt x="10197109" y="243873"/>
                  <a:pt x="10224655" y="249382"/>
                </a:cubicBezTo>
                <a:cubicBezTo>
                  <a:pt x="10243326" y="253116"/>
                  <a:pt x="10261600" y="258619"/>
                  <a:pt x="10280073" y="263237"/>
                </a:cubicBezTo>
                <a:cubicBezTo>
                  <a:pt x="10367818" y="258619"/>
                  <a:pt x="10457486" y="268221"/>
                  <a:pt x="10543309" y="249382"/>
                </a:cubicBezTo>
                <a:cubicBezTo>
                  <a:pt x="10648904" y="226203"/>
                  <a:pt x="10848109" y="138546"/>
                  <a:pt x="10848109" y="138546"/>
                </a:cubicBez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422563" y="3066270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-284018" y="2651708"/>
            <a:ext cx="10792691" cy="654093"/>
          </a:xfrm>
          <a:custGeom>
            <a:avLst/>
            <a:gdLst>
              <a:gd name="connsiteX0" fmla="*/ 0 w 10792691"/>
              <a:gd name="connsiteY0" fmla="*/ 110836 h 654093"/>
              <a:gd name="connsiteX1" fmla="*/ 166254 w 10792691"/>
              <a:gd name="connsiteY1" fmla="*/ 55418 h 654093"/>
              <a:gd name="connsiteX2" fmla="*/ 401782 w 10792691"/>
              <a:gd name="connsiteY2" fmla="*/ 13855 h 654093"/>
              <a:gd name="connsiteX3" fmla="*/ 762000 w 10792691"/>
              <a:gd name="connsiteY3" fmla="*/ 27709 h 654093"/>
              <a:gd name="connsiteX4" fmla="*/ 1066800 w 10792691"/>
              <a:gd name="connsiteY4" fmla="*/ 124691 h 654093"/>
              <a:gd name="connsiteX5" fmla="*/ 1136073 w 10792691"/>
              <a:gd name="connsiteY5" fmla="*/ 166255 h 654093"/>
              <a:gd name="connsiteX6" fmla="*/ 1316182 w 10792691"/>
              <a:gd name="connsiteY6" fmla="*/ 249382 h 654093"/>
              <a:gd name="connsiteX7" fmla="*/ 1745673 w 10792691"/>
              <a:gd name="connsiteY7" fmla="*/ 235527 h 654093"/>
              <a:gd name="connsiteX8" fmla="*/ 1939636 w 10792691"/>
              <a:gd name="connsiteY8" fmla="*/ 152400 h 654093"/>
              <a:gd name="connsiteX9" fmla="*/ 2022764 w 10792691"/>
              <a:gd name="connsiteY9" fmla="*/ 124691 h 654093"/>
              <a:gd name="connsiteX10" fmla="*/ 2133600 w 10792691"/>
              <a:gd name="connsiteY10" fmla="*/ 83127 h 654093"/>
              <a:gd name="connsiteX11" fmla="*/ 2272145 w 10792691"/>
              <a:gd name="connsiteY11" fmla="*/ 41564 h 654093"/>
              <a:gd name="connsiteX12" fmla="*/ 2382982 w 10792691"/>
              <a:gd name="connsiteY12" fmla="*/ 13855 h 654093"/>
              <a:gd name="connsiteX13" fmla="*/ 2576945 w 10792691"/>
              <a:gd name="connsiteY13" fmla="*/ 0 h 654093"/>
              <a:gd name="connsiteX14" fmla="*/ 2826327 w 10792691"/>
              <a:gd name="connsiteY14" fmla="*/ 27709 h 654093"/>
              <a:gd name="connsiteX15" fmla="*/ 2881745 w 10792691"/>
              <a:gd name="connsiteY15" fmla="*/ 41564 h 654093"/>
              <a:gd name="connsiteX16" fmla="*/ 2978727 w 10792691"/>
              <a:gd name="connsiteY16" fmla="*/ 69273 h 654093"/>
              <a:gd name="connsiteX17" fmla="*/ 3144982 w 10792691"/>
              <a:gd name="connsiteY17" fmla="*/ 124691 h 654093"/>
              <a:gd name="connsiteX18" fmla="*/ 3255818 w 10792691"/>
              <a:gd name="connsiteY18" fmla="*/ 152400 h 654093"/>
              <a:gd name="connsiteX19" fmla="*/ 3338945 w 10792691"/>
              <a:gd name="connsiteY19" fmla="*/ 180109 h 654093"/>
              <a:gd name="connsiteX20" fmla="*/ 3463636 w 10792691"/>
              <a:gd name="connsiteY20" fmla="*/ 152400 h 654093"/>
              <a:gd name="connsiteX21" fmla="*/ 3519054 w 10792691"/>
              <a:gd name="connsiteY21" fmla="*/ 138546 h 654093"/>
              <a:gd name="connsiteX22" fmla="*/ 3560618 w 10792691"/>
              <a:gd name="connsiteY22" fmla="*/ 110836 h 654093"/>
              <a:gd name="connsiteX23" fmla="*/ 3616036 w 10792691"/>
              <a:gd name="connsiteY23" fmla="*/ 96982 h 654093"/>
              <a:gd name="connsiteX24" fmla="*/ 3657600 w 10792691"/>
              <a:gd name="connsiteY24" fmla="*/ 83127 h 654093"/>
              <a:gd name="connsiteX25" fmla="*/ 3837709 w 10792691"/>
              <a:gd name="connsiteY25" fmla="*/ 110836 h 654093"/>
              <a:gd name="connsiteX26" fmla="*/ 3934691 w 10792691"/>
              <a:gd name="connsiteY26" fmla="*/ 138546 h 654093"/>
              <a:gd name="connsiteX27" fmla="*/ 4073236 w 10792691"/>
              <a:gd name="connsiteY27" fmla="*/ 166255 h 654093"/>
              <a:gd name="connsiteX28" fmla="*/ 4308764 w 10792691"/>
              <a:gd name="connsiteY28" fmla="*/ 124691 h 654093"/>
              <a:gd name="connsiteX29" fmla="*/ 4391891 w 10792691"/>
              <a:gd name="connsiteY29" fmla="*/ 96982 h 654093"/>
              <a:gd name="connsiteX30" fmla="*/ 4475018 w 10792691"/>
              <a:gd name="connsiteY30" fmla="*/ 83127 h 654093"/>
              <a:gd name="connsiteX31" fmla="*/ 4544291 w 10792691"/>
              <a:gd name="connsiteY31" fmla="*/ 69273 h 654093"/>
              <a:gd name="connsiteX32" fmla="*/ 5334000 w 10792691"/>
              <a:gd name="connsiteY32" fmla="*/ 83127 h 654093"/>
              <a:gd name="connsiteX33" fmla="*/ 5458691 w 10792691"/>
              <a:gd name="connsiteY33" fmla="*/ 138546 h 654093"/>
              <a:gd name="connsiteX34" fmla="*/ 5541818 w 10792691"/>
              <a:gd name="connsiteY34" fmla="*/ 152400 h 654093"/>
              <a:gd name="connsiteX35" fmla="*/ 5611091 w 10792691"/>
              <a:gd name="connsiteY35" fmla="*/ 193964 h 654093"/>
              <a:gd name="connsiteX36" fmla="*/ 5680364 w 10792691"/>
              <a:gd name="connsiteY36" fmla="*/ 263236 h 654093"/>
              <a:gd name="connsiteX37" fmla="*/ 5721927 w 10792691"/>
              <a:gd name="connsiteY37" fmla="*/ 318655 h 654093"/>
              <a:gd name="connsiteX38" fmla="*/ 5860473 w 10792691"/>
              <a:gd name="connsiteY38" fmla="*/ 387927 h 654093"/>
              <a:gd name="connsiteX39" fmla="*/ 6179127 w 10792691"/>
              <a:gd name="connsiteY39" fmla="*/ 235527 h 654093"/>
              <a:gd name="connsiteX40" fmla="*/ 6303818 w 10792691"/>
              <a:gd name="connsiteY40" fmla="*/ 138546 h 654093"/>
              <a:gd name="connsiteX41" fmla="*/ 6386945 w 10792691"/>
              <a:gd name="connsiteY41" fmla="*/ 110836 h 654093"/>
              <a:gd name="connsiteX42" fmla="*/ 6622473 w 10792691"/>
              <a:gd name="connsiteY42" fmla="*/ 138546 h 654093"/>
              <a:gd name="connsiteX43" fmla="*/ 6733309 w 10792691"/>
              <a:gd name="connsiteY43" fmla="*/ 207818 h 654093"/>
              <a:gd name="connsiteX44" fmla="*/ 6858000 w 10792691"/>
              <a:gd name="connsiteY44" fmla="*/ 277091 h 654093"/>
              <a:gd name="connsiteX45" fmla="*/ 7051964 w 10792691"/>
              <a:gd name="connsiteY45" fmla="*/ 443346 h 654093"/>
              <a:gd name="connsiteX46" fmla="*/ 7273636 w 10792691"/>
              <a:gd name="connsiteY46" fmla="*/ 568036 h 654093"/>
              <a:gd name="connsiteX47" fmla="*/ 7356764 w 10792691"/>
              <a:gd name="connsiteY47" fmla="*/ 595746 h 654093"/>
              <a:gd name="connsiteX48" fmla="*/ 7730836 w 10792691"/>
              <a:gd name="connsiteY48" fmla="*/ 581891 h 654093"/>
              <a:gd name="connsiteX49" fmla="*/ 7786254 w 10792691"/>
              <a:gd name="connsiteY49" fmla="*/ 568036 h 654093"/>
              <a:gd name="connsiteX50" fmla="*/ 7869382 w 10792691"/>
              <a:gd name="connsiteY50" fmla="*/ 512618 h 654093"/>
              <a:gd name="connsiteX51" fmla="*/ 7966364 w 10792691"/>
              <a:gd name="connsiteY51" fmla="*/ 471055 h 654093"/>
              <a:gd name="connsiteX52" fmla="*/ 8021782 w 10792691"/>
              <a:gd name="connsiteY52" fmla="*/ 443346 h 654093"/>
              <a:gd name="connsiteX53" fmla="*/ 8146473 w 10792691"/>
              <a:gd name="connsiteY53" fmla="*/ 401782 h 654093"/>
              <a:gd name="connsiteX54" fmla="*/ 8285018 w 10792691"/>
              <a:gd name="connsiteY54" fmla="*/ 429491 h 654093"/>
              <a:gd name="connsiteX55" fmla="*/ 8298873 w 10792691"/>
              <a:gd name="connsiteY55" fmla="*/ 471055 h 654093"/>
              <a:gd name="connsiteX56" fmla="*/ 8326582 w 10792691"/>
              <a:gd name="connsiteY56" fmla="*/ 512618 h 654093"/>
              <a:gd name="connsiteX57" fmla="*/ 8340436 w 10792691"/>
              <a:gd name="connsiteY57" fmla="*/ 554182 h 654093"/>
              <a:gd name="connsiteX58" fmla="*/ 8465127 w 10792691"/>
              <a:gd name="connsiteY58" fmla="*/ 623455 h 654093"/>
              <a:gd name="connsiteX59" fmla="*/ 8769927 w 10792691"/>
              <a:gd name="connsiteY59" fmla="*/ 595746 h 654093"/>
              <a:gd name="connsiteX60" fmla="*/ 8839200 w 10792691"/>
              <a:gd name="connsiteY60" fmla="*/ 540327 h 654093"/>
              <a:gd name="connsiteX61" fmla="*/ 9047018 w 10792691"/>
              <a:gd name="connsiteY61" fmla="*/ 415636 h 654093"/>
              <a:gd name="connsiteX62" fmla="*/ 9185564 w 10792691"/>
              <a:gd name="connsiteY62" fmla="*/ 346364 h 654093"/>
              <a:gd name="connsiteX63" fmla="*/ 9379527 w 10792691"/>
              <a:gd name="connsiteY63" fmla="*/ 304800 h 654093"/>
              <a:gd name="connsiteX64" fmla="*/ 9587345 w 10792691"/>
              <a:gd name="connsiteY64" fmla="*/ 318655 h 654093"/>
              <a:gd name="connsiteX65" fmla="*/ 9670473 w 10792691"/>
              <a:gd name="connsiteY65" fmla="*/ 332509 h 654093"/>
              <a:gd name="connsiteX66" fmla="*/ 9809018 w 10792691"/>
              <a:gd name="connsiteY66" fmla="*/ 401782 h 654093"/>
              <a:gd name="connsiteX67" fmla="*/ 10086109 w 10792691"/>
              <a:gd name="connsiteY67" fmla="*/ 484909 h 654093"/>
              <a:gd name="connsiteX68" fmla="*/ 10196945 w 10792691"/>
              <a:gd name="connsiteY68" fmla="*/ 540327 h 654093"/>
              <a:gd name="connsiteX69" fmla="*/ 10293927 w 10792691"/>
              <a:gd name="connsiteY69" fmla="*/ 581891 h 654093"/>
              <a:gd name="connsiteX70" fmla="*/ 10432473 w 10792691"/>
              <a:gd name="connsiteY70" fmla="*/ 637309 h 654093"/>
              <a:gd name="connsiteX71" fmla="*/ 10792691 w 10792691"/>
              <a:gd name="connsiteY71" fmla="*/ 651164 h 65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0792691" h="654093">
                <a:moveTo>
                  <a:pt x="0" y="110836"/>
                </a:moveTo>
                <a:cubicBezTo>
                  <a:pt x="116155" y="41144"/>
                  <a:pt x="19719" y="86819"/>
                  <a:pt x="166254" y="55418"/>
                </a:cubicBezTo>
                <a:cubicBezTo>
                  <a:pt x="396358" y="6110"/>
                  <a:pt x="107618" y="43270"/>
                  <a:pt x="401782" y="13855"/>
                </a:cubicBezTo>
                <a:cubicBezTo>
                  <a:pt x="521855" y="18473"/>
                  <a:pt x="642992" y="11103"/>
                  <a:pt x="762000" y="27709"/>
                </a:cubicBezTo>
                <a:cubicBezTo>
                  <a:pt x="777550" y="29879"/>
                  <a:pt x="995648" y="89115"/>
                  <a:pt x="1066800" y="124691"/>
                </a:cubicBezTo>
                <a:cubicBezTo>
                  <a:pt x="1090886" y="136734"/>
                  <a:pt x="1112363" y="153488"/>
                  <a:pt x="1136073" y="166255"/>
                </a:cubicBezTo>
                <a:cubicBezTo>
                  <a:pt x="1232186" y="218008"/>
                  <a:pt x="1230814" y="215235"/>
                  <a:pt x="1316182" y="249382"/>
                </a:cubicBezTo>
                <a:lnTo>
                  <a:pt x="1745673" y="235527"/>
                </a:lnTo>
                <a:cubicBezTo>
                  <a:pt x="1815179" y="224715"/>
                  <a:pt x="1872904" y="174644"/>
                  <a:pt x="1939636" y="152400"/>
                </a:cubicBezTo>
                <a:cubicBezTo>
                  <a:pt x="1967345" y="143164"/>
                  <a:pt x="1995257" y="134515"/>
                  <a:pt x="2022764" y="124691"/>
                </a:cubicBezTo>
                <a:cubicBezTo>
                  <a:pt x="2059923" y="111420"/>
                  <a:pt x="2096167" y="95605"/>
                  <a:pt x="2133600" y="83127"/>
                </a:cubicBezTo>
                <a:cubicBezTo>
                  <a:pt x="2179341" y="67880"/>
                  <a:pt x="2225689" y="54468"/>
                  <a:pt x="2272145" y="41564"/>
                </a:cubicBezTo>
                <a:cubicBezTo>
                  <a:pt x="2308838" y="31372"/>
                  <a:pt x="2345249" y="19001"/>
                  <a:pt x="2382982" y="13855"/>
                </a:cubicBezTo>
                <a:cubicBezTo>
                  <a:pt x="2447207" y="5097"/>
                  <a:pt x="2512291" y="4618"/>
                  <a:pt x="2576945" y="0"/>
                </a:cubicBezTo>
                <a:cubicBezTo>
                  <a:pt x="2660072" y="9236"/>
                  <a:pt x="2743455" y="16408"/>
                  <a:pt x="2826327" y="27709"/>
                </a:cubicBezTo>
                <a:cubicBezTo>
                  <a:pt x="2845194" y="30282"/>
                  <a:pt x="2863375" y="36554"/>
                  <a:pt x="2881745" y="41564"/>
                </a:cubicBezTo>
                <a:cubicBezTo>
                  <a:pt x="2914181" y="50410"/>
                  <a:pt x="2946667" y="59149"/>
                  <a:pt x="2978727" y="69273"/>
                </a:cubicBezTo>
                <a:cubicBezTo>
                  <a:pt x="3034432" y="86864"/>
                  <a:pt x="3088310" y="110523"/>
                  <a:pt x="3144982" y="124691"/>
                </a:cubicBezTo>
                <a:cubicBezTo>
                  <a:pt x="3181927" y="133927"/>
                  <a:pt x="3219690" y="140357"/>
                  <a:pt x="3255818" y="152400"/>
                </a:cubicBezTo>
                <a:lnTo>
                  <a:pt x="3338945" y="180109"/>
                </a:lnTo>
                <a:lnTo>
                  <a:pt x="3463636" y="152400"/>
                </a:lnTo>
                <a:cubicBezTo>
                  <a:pt x="3482190" y="148118"/>
                  <a:pt x="3501552" y="146047"/>
                  <a:pt x="3519054" y="138546"/>
                </a:cubicBezTo>
                <a:cubicBezTo>
                  <a:pt x="3534359" y="131987"/>
                  <a:pt x="3545313" y="117395"/>
                  <a:pt x="3560618" y="110836"/>
                </a:cubicBezTo>
                <a:cubicBezTo>
                  <a:pt x="3578120" y="103335"/>
                  <a:pt x="3597727" y="102213"/>
                  <a:pt x="3616036" y="96982"/>
                </a:cubicBezTo>
                <a:cubicBezTo>
                  <a:pt x="3630078" y="92970"/>
                  <a:pt x="3643745" y="87745"/>
                  <a:pt x="3657600" y="83127"/>
                </a:cubicBezTo>
                <a:cubicBezTo>
                  <a:pt x="3717636" y="92363"/>
                  <a:pt x="3778146" y="98923"/>
                  <a:pt x="3837709" y="110836"/>
                </a:cubicBezTo>
                <a:cubicBezTo>
                  <a:pt x="3870677" y="117430"/>
                  <a:pt x="3902255" y="129700"/>
                  <a:pt x="3934691" y="138546"/>
                </a:cubicBezTo>
                <a:cubicBezTo>
                  <a:pt x="3999637" y="156259"/>
                  <a:pt x="3997476" y="153628"/>
                  <a:pt x="4073236" y="166255"/>
                </a:cubicBezTo>
                <a:cubicBezTo>
                  <a:pt x="4151745" y="152400"/>
                  <a:pt x="4230861" y="141626"/>
                  <a:pt x="4308764" y="124691"/>
                </a:cubicBezTo>
                <a:cubicBezTo>
                  <a:pt x="4337305" y="118486"/>
                  <a:pt x="4363555" y="104066"/>
                  <a:pt x="4391891" y="96982"/>
                </a:cubicBezTo>
                <a:cubicBezTo>
                  <a:pt x="4419143" y="90169"/>
                  <a:pt x="4447380" y="88152"/>
                  <a:pt x="4475018" y="83127"/>
                </a:cubicBezTo>
                <a:cubicBezTo>
                  <a:pt x="4498186" y="78915"/>
                  <a:pt x="4521200" y="73891"/>
                  <a:pt x="4544291" y="69273"/>
                </a:cubicBezTo>
                <a:lnTo>
                  <a:pt x="5334000" y="83127"/>
                </a:lnTo>
                <a:cubicBezTo>
                  <a:pt x="5456063" y="87065"/>
                  <a:pt x="5354872" y="97018"/>
                  <a:pt x="5458691" y="138546"/>
                </a:cubicBezTo>
                <a:cubicBezTo>
                  <a:pt x="5484773" y="148979"/>
                  <a:pt x="5514109" y="147782"/>
                  <a:pt x="5541818" y="152400"/>
                </a:cubicBezTo>
                <a:cubicBezTo>
                  <a:pt x="5564909" y="166255"/>
                  <a:pt x="5590063" y="177142"/>
                  <a:pt x="5611091" y="193964"/>
                </a:cubicBezTo>
                <a:cubicBezTo>
                  <a:pt x="5636591" y="214364"/>
                  <a:pt x="5658669" y="238829"/>
                  <a:pt x="5680364" y="263236"/>
                </a:cubicBezTo>
                <a:cubicBezTo>
                  <a:pt x="5695705" y="280494"/>
                  <a:pt x="5704669" y="303314"/>
                  <a:pt x="5721927" y="318655"/>
                </a:cubicBezTo>
                <a:cubicBezTo>
                  <a:pt x="5786473" y="376030"/>
                  <a:pt x="5792430" y="370917"/>
                  <a:pt x="5860473" y="387927"/>
                </a:cubicBezTo>
                <a:cubicBezTo>
                  <a:pt x="6024046" y="322498"/>
                  <a:pt x="6054482" y="324559"/>
                  <a:pt x="6179127" y="235527"/>
                </a:cubicBezTo>
                <a:cubicBezTo>
                  <a:pt x="6189685" y="227986"/>
                  <a:pt x="6271650" y="152843"/>
                  <a:pt x="6303818" y="138546"/>
                </a:cubicBezTo>
                <a:cubicBezTo>
                  <a:pt x="6330509" y="126683"/>
                  <a:pt x="6386945" y="110836"/>
                  <a:pt x="6386945" y="110836"/>
                </a:cubicBezTo>
                <a:cubicBezTo>
                  <a:pt x="6465454" y="120073"/>
                  <a:pt x="6546350" y="117232"/>
                  <a:pt x="6622473" y="138546"/>
                </a:cubicBezTo>
                <a:cubicBezTo>
                  <a:pt x="6664427" y="150293"/>
                  <a:pt x="6695757" y="185728"/>
                  <a:pt x="6733309" y="207818"/>
                </a:cubicBezTo>
                <a:cubicBezTo>
                  <a:pt x="6774292" y="231925"/>
                  <a:pt x="6819764" y="248829"/>
                  <a:pt x="6858000" y="277091"/>
                </a:cubicBezTo>
                <a:cubicBezTo>
                  <a:pt x="6926480" y="327707"/>
                  <a:pt x="6981111" y="396110"/>
                  <a:pt x="7051964" y="443346"/>
                </a:cubicBezTo>
                <a:cubicBezTo>
                  <a:pt x="7123769" y="491216"/>
                  <a:pt x="7189466" y="539979"/>
                  <a:pt x="7273636" y="568036"/>
                </a:cubicBezTo>
                <a:lnTo>
                  <a:pt x="7356764" y="595746"/>
                </a:lnTo>
                <a:cubicBezTo>
                  <a:pt x="7481455" y="591128"/>
                  <a:pt x="7606319" y="589925"/>
                  <a:pt x="7730836" y="581891"/>
                </a:cubicBezTo>
                <a:cubicBezTo>
                  <a:pt x="7749838" y="580665"/>
                  <a:pt x="7769223" y="576551"/>
                  <a:pt x="7786254" y="568036"/>
                </a:cubicBezTo>
                <a:cubicBezTo>
                  <a:pt x="7816041" y="553143"/>
                  <a:pt x="7838772" y="525736"/>
                  <a:pt x="7869382" y="512618"/>
                </a:cubicBezTo>
                <a:cubicBezTo>
                  <a:pt x="7901709" y="498764"/>
                  <a:pt x="7934345" y="485609"/>
                  <a:pt x="7966364" y="471055"/>
                </a:cubicBezTo>
                <a:cubicBezTo>
                  <a:pt x="7985166" y="462509"/>
                  <a:pt x="8002506" y="450760"/>
                  <a:pt x="8021782" y="443346"/>
                </a:cubicBezTo>
                <a:cubicBezTo>
                  <a:pt x="8062674" y="427618"/>
                  <a:pt x="8146473" y="401782"/>
                  <a:pt x="8146473" y="401782"/>
                </a:cubicBezTo>
                <a:cubicBezTo>
                  <a:pt x="8192655" y="411018"/>
                  <a:pt x="8242143" y="410002"/>
                  <a:pt x="8285018" y="429491"/>
                </a:cubicBezTo>
                <a:cubicBezTo>
                  <a:pt x="8298313" y="435534"/>
                  <a:pt x="8292342" y="457993"/>
                  <a:pt x="8298873" y="471055"/>
                </a:cubicBezTo>
                <a:cubicBezTo>
                  <a:pt x="8306320" y="485948"/>
                  <a:pt x="8317346" y="498764"/>
                  <a:pt x="8326582" y="512618"/>
                </a:cubicBezTo>
                <a:cubicBezTo>
                  <a:pt x="8331200" y="526473"/>
                  <a:pt x="8330109" y="543855"/>
                  <a:pt x="8340436" y="554182"/>
                </a:cubicBezTo>
                <a:cubicBezTo>
                  <a:pt x="8388073" y="601819"/>
                  <a:pt x="8412863" y="606033"/>
                  <a:pt x="8465127" y="623455"/>
                </a:cubicBezTo>
                <a:cubicBezTo>
                  <a:pt x="8566727" y="614219"/>
                  <a:pt x="8670337" y="617877"/>
                  <a:pt x="8769927" y="595746"/>
                </a:cubicBezTo>
                <a:cubicBezTo>
                  <a:pt x="8798794" y="589331"/>
                  <a:pt x="8814406" y="556443"/>
                  <a:pt x="8839200" y="540327"/>
                </a:cubicBezTo>
                <a:cubicBezTo>
                  <a:pt x="8906934" y="496300"/>
                  <a:pt x="8974761" y="451764"/>
                  <a:pt x="9047018" y="415636"/>
                </a:cubicBezTo>
                <a:cubicBezTo>
                  <a:pt x="9093200" y="392545"/>
                  <a:pt x="9136581" y="362692"/>
                  <a:pt x="9185564" y="346364"/>
                </a:cubicBezTo>
                <a:cubicBezTo>
                  <a:pt x="9248293" y="325454"/>
                  <a:pt x="9379527" y="304800"/>
                  <a:pt x="9379527" y="304800"/>
                </a:cubicBezTo>
                <a:cubicBezTo>
                  <a:pt x="9448800" y="309418"/>
                  <a:pt x="9518231" y="312073"/>
                  <a:pt x="9587345" y="318655"/>
                </a:cubicBezTo>
                <a:cubicBezTo>
                  <a:pt x="9615310" y="321318"/>
                  <a:pt x="9644170" y="322645"/>
                  <a:pt x="9670473" y="332509"/>
                </a:cubicBezTo>
                <a:cubicBezTo>
                  <a:pt x="9718818" y="350638"/>
                  <a:pt x="9760768" y="383401"/>
                  <a:pt x="9809018" y="401782"/>
                </a:cubicBezTo>
                <a:cubicBezTo>
                  <a:pt x="10153170" y="532888"/>
                  <a:pt x="9787087" y="361783"/>
                  <a:pt x="10086109" y="484909"/>
                </a:cubicBezTo>
                <a:cubicBezTo>
                  <a:pt x="10124304" y="500636"/>
                  <a:pt x="10159514" y="522859"/>
                  <a:pt x="10196945" y="540327"/>
                </a:cubicBezTo>
                <a:cubicBezTo>
                  <a:pt x="10228816" y="555200"/>
                  <a:pt x="10261908" y="567337"/>
                  <a:pt x="10293927" y="581891"/>
                </a:cubicBezTo>
                <a:cubicBezTo>
                  <a:pt x="10358744" y="611353"/>
                  <a:pt x="10353406" y="619063"/>
                  <a:pt x="10432473" y="637309"/>
                </a:cubicBezTo>
                <a:cubicBezTo>
                  <a:pt x="10546285" y="663574"/>
                  <a:pt x="10684978" y="651164"/>
                  <a:pt x="10792691" y="651164"/>
                </a:cubicBez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-720436" y="3566108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-533399" y="4842163"/>
            <a:ext cx="10363200" cy="554182"/>
          </a:xfrm>
          <a:custGeom>
            <a:avLst/>
            <a:gdLst>
              <a:gd name="connsiteX0" fmla="*/ 0 w 10363200"/>
              <a:gd name="connsiteY0" fmla="*/ 346364 h 554182"/>
              <a:gd name="connsiteX1" fmla="*/ 152400 w 10363200"/>
              <a:gd name="connsiteY1" fmla="*/ 304800 h 554182"/>
              <a:gd name="connsiteX2" fmla="*/ 249382 w 10363200"/>
              <a:gd name="connsiteY2" fmla="*/ 221673 h 554182"/>
              <a:gd name="connsiteX3" fmla="*/ 706582 w 10363200"/>
              <a:gd name="connsiteY3" fmla="*/ 41564 h 554182"/>
              <a:gd name="connsiteX4" fmla="*/ 845127 w 10363200"/>
              <a:gd name="connsiteY4" fmla="*/ 0 h 554182"/>
              <a:gd name="connsiteX5" fmla="*/ 983673 w 10363200"/>
              <a:gd name="connsiteY5" fmla="*/ 13855 h 554182"/>
              <a:gd name="connsiteX6" fmla="*/ 1052945 w 10363200"/>
              <a:gd name="connsiteY6" fmla="*/ 55419 h 554182"/>
              <a:gd name="connsiteX7" fmla="*/ 1136073 w 10363200"/>
              <a:gd name="connsiteY7" fmla="*/ 96982 h 554182"/>
              <a:gd name="connsiteX8" fmla="*/ 1274618 w 10363200"/>
              <a:gd name="connsiteY8" fmla="*/ 235528 h 554182"/>
              <a:gd name="connsiteX9" fmla="*/ 1496291 w 10363200"/>
              <a:gd name="connsiteY9" fmla="*/ 457200 h 554182"/>
              <a:gd name="connsiteX10" fmla="*/ 1537855 w 10363200"/>
              <a:gd name="connsiteY10" fmla="*/ 471055 h 554182"/>
              <a:gd name="connsiteX11" fmla="*/ 1995055 w 10363200"/>
              <a:gd name="connsiteY11" fmla="*/ 415637 h 554182"/>
              <a:gd name="connsiteX12" fmla="*/ 2216727 w 10363200"/>
              <a:gd name="connsiteY12" fmla="*/ 249382 h 554182"/>
              <a:gd name="connsiteX13" fmla="*/ 2286000 w 10363200"/>
              <a:gd name="connsiteY13" fmla="*/ 180110 h 554182"/>
              <a:gd name="connsiteX14" fmla="*/ 2369127 w 10363200"/>
              <a:gd name="connsiteY14" fmla="*/ 124691 h 554182"/>
              <a:gd name="connsiteX15" fmla="*/ 2424545 w 10363200"/>
              <a:gd name="connsiteY15" fmla="*/ 96982 h 554182"/>
              <a:gd name="connsiteX16" fmla="*/ 2604655 w 10363200"/>
              <a:gd name="connsiteY16" fmla="*/ 69273 h 554182"/>
              <a:gd name="connsiteX17" fmla="*/ 2812473 w 10363200"/>
              <a:gd name="connsiteY17" fmla="*/ 110837 h 554182"/>
              <a:gd name="connsiteX18" fmla="*/ 2867891 w 10363200"/>
              <a:gd name="connsiteY18" fmla="*/ 166255 h 554182"/>
              <a:gd name="connsiteX19" fmla="*/ 2964873 w 10363200"/>
              <a:gd name="connsiteY19" fmla="*/ 263237 h 554182"/>
              <a:gd name="connsiteX20" fmla="*/ 3048000 w 10363200"/>
              <a:gd name="connsiteY20" fmla="*/ 277091 h 554182"/>
              <a:gd name="connsiteX21" fmla="*/ 3574473 w 10363200"/>
              <a:gd name="connsiteY21" fmla="*/ 290946 h 554182"/>
              <a:gd name="connsiteX22" fmla="*/ 3796145 w 10363200"/>
              <a:gd name="connsiteY22" fmla="*/ 318655 h 554182"/>
              <a:gd name="connsiteX23" fmla="*/ 3865418 w 10363200"/>
              <a:gd name="connsiteY23" fmla="*/ 332510 h 554182"/>
              <a:gd name="connsiteX24" fmla="*/ 3990109 w 10363200"/>
              <a:gd name="connsiteY24" fmla="*/ 346364 h 554182"/>
              <a:gd name="connsiteX25" fmla="*/ 4128655 w 10363200"/>
              <a:gd name="connsiteY25" fmla="*/ 387928 h 554182"/>
              <a:gd name="connsiteX26" fmla="*/ 4211782 w 10363200"/>
              <a:gd name="connsiteY26" fmla="*/ 401782 h 554182"/>
              <a:gd name="connsiteX27" fmla="*/ 4308764 w 10363200"/>
              <a:gd name="connsiteY27" fmla="*/ 429491 h 554182"/>
              <a:gd name="connsiteX28" fmla="*/ 4419600 w 10363200"/>
              <a:gd name="connsiteY28" fmla="*/ 457200 h 554182"/>
              <a:gd name="connsiteX29" fmla="*/ 4599709 w 10363200"/>
              <a:gd name="connsiteY29" fmla="*/ 512619 h 554182"/>
              <a:gd name="connsiteX30" fmla="*/ 4696691 w 10363200"/>
              <a:gd name="connsiteY30" fmla="*/ 540328 h 554182"/>
              <a:gd name="connsiteX31" fmla="*/ 4973782 w 10363200"/>
              <a:gd name="connsiteY31" fmla="*/ 554182 h 554182"/>
              <a:gd name="connsiteX32" fmla="*/ 5666509 w 10363200"/>
              <a:gd name="connsiteY32" fmla="*/ 540328 h 554182"/>
              <a:gd name="connsiteX33" fmla="*/ 5943600 w 10363200"/>
              <a:gd name="connsiteY33" fmla="*/ 512619 h 554182"/>
              <a:gd name="connsiteX34" fmla="*/ 5985164 w 10363200"/>
              <a:gd name="connsiteY34" fmla="*/ 484910 h 554182"/>
              <a:gd name="connsiteX35" fmla="*/ 6151418 w 10363200"/>
              <a:gd name="connsiteY35" fmla="*/ 332510 h 554182"/>
              <a:gd name="connsiteX36" fmla="*/ 6262255 w 10363200"/>
              <a:gd name="connsiteY36" fmla="*/ 290946 h 554182"/>
              <a:gd name="connsiteX37" fmla="*/ 6483927 w 10363200"/>
              <a:gd name="connsiteY37" fmla="*/ 249382 h 554182"/>
              <a:gd name="connsiteX38" fmla="*/ 6636327 w 10363200"/>
              <a:gd name="connsiteY38" fmla="*/ 263237 h 554182"/>
              <a:gd name="connsiteX39" fmla="*/ 6719455 w 10363200"/>
              <a:gd name="connsiteY39" fmla="*/ 332510 h 554182"/>
              <a:gd name="connsiteX40" fmla="*/ 6774873 w 10363200"/>
              <a:gd name="connsiteY40" fmla="*/ 374073 h 554182"/>
              <a:gd name="connsiteX41" fmla="*/ 6871855 w 10363200"/>
              <a:gd name="connsiteY41" fmla="*/ 443346 h 554182"/>
              <a:gd name="connsiteX42" fmla="*/ 7079673 w 10363200"/>
              <a:gd name="connsiteY42" fmla="*/ 512619 h 554182"/>
              <a:gd name="connsiteX43" fmla="*/ 7370618 w 10363200"/>
              <a:gd name="connsiteY43" fmla="*/ 484910 h 554182"/>
              <a:gd name="connsiteX44" fmla="*/ 7467600 w 10363200"/>
              <a:gd name="connsiteY44" fmla="*/ 429491 h 554182"/>
              <a:gd name="connsiteX45" fmla="*/ 7606145 w 10363200"/>
              <a:gd name="connsiteY45" fmla="*/ 374073 h 554182"/>
              <a:gd name="connsiteX46" fmla="*/ 7786255 w 10363200"/>
              <a:gd name="connsiteY46" fmla="*/ 277091 h 554182"/>
              <a:gd name="connsiteX47" fmla="*/ 7883236 w 10363200"/>
              <a:gd name="connsiteY47" fmla="*/ 249382 h 554182"/>
              <a:gd name="connsiteX48" fmla="*/ 8021782 w 10363200"/>
              <a:gd name="connsiteY48" fmla="*/ 263237 h 554182"/>
              <a:gd name="connsiteX49" fmla="*/ 8174182 w 10363200"/>
              <a:gd name="connsiteY49" fmla="*/ 332510 h 554182"/>
              <a:gd name="connsiteX50" fmla="*/ 8215745 w 10363200"/>
              <a:gd name="connsiteY50" fmla="*/ 346364 h 554182"/>
              <a:gd name="connsiteX51" fmla="*/ 8285018 w 10363200"/>
              <a:gd name="connsiteY51" fmla="*/ 374073 h 554182"/>
              <a:gd name="connsiteX52" fmla="*/ 8368145 w 10363200"/>
              <a:gd name="connsiteY52" fmla="*/ 401782 h 554182"/>
              <a:gd name="connsiteX53" fmla="*/ 9116291 w 10363200"/>
              <a:gd name="connsiteY53" fmla="*/ 429491 h 554182"/>
              <a:gd name="connsiteX54" fmla="*/ 9795164 w 10363200"/>
              <a:gd name="connsiteY54" fmla="*/ 471055 h 554182"/>
              <a:gd name="connsiteX55" fmla="*/ 10363200 w 10363200"/>
              <a:gd name="connsiteY55" fmla="*/ 471055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363200" h="554182">
                <a:moveTo>
                  <a:pt x="0" y="346364"/>
                </a:moveTo>
                <a:cubicBezTo>
                  <a:pt x="50218" y="337995"/>
                  <a:pt x="107898" y="334468"/>
                  <a:pt x="152400" y="304800"/>
                </a:cubicBezTo>
                <a:cubicBezTo>
                  <a:pt x="187827" y="281182"/>
                  <a:pt x="211814" y="241709"/>
                  <a:pt x="249382" y="221673"/>
                </a:cubicBezTo>
                <a:cubicBezTo>
                  <a:pt x="484237" y="96417"/>
                  <a:pt x="510389" y="102875"/>
                  <a:pt x="706582" y="41564"/>
                </a:cubicBezTo>
                <a:cubicBezTo>
                  <a:pt x="841507" y="-600"/>
                  <a:pt x="739382" y="26437"/>
                  <a:pt x="845127" y="0"/>
                </a:cubicBezTo>
                <a:cubicBezTo>
                  <a:pt x="891309" y="4618"/>
                  <a:pt x="938828" y="1896"/>
                  <a:pt x="983673" y="13855"/>
                </a:cubicBezTo>
                <a:cubicBezTo>
                  <a:pt x="1009692" y="20794"/>
                  <a:pt x="1029305" y="42524"/>
                  <a:pt x="1052945" y="55419"/>
                </a:cubicBezTo>
                <a:cubicBezTo>
                  <a:pt x="1080142" y="70254"/>
                  <a:pt x="1108364" y="83128"/>
                  <a:pt x="1136073" y="96982"/>
                </a:cubicBezTo>
                <a:cubicBezTo>
                  <a:pt x="1182255" y="143164"/>
                  <a:pt x="1234521" y="183975"/>
                  <a:pt x="1274618" y="235528"/>
                </a:cubicBezTo>
                <a:cubicBezTo>
                  <a:pt x="1326343" y="302032"/>
                  <a:pt x="1407620" y="427642"/>
                  <a:pt x="1496291" y="457200"/>
                </a:cubicBezTo>
                <a:lnTo>
                  <a:pt x="1537855" y="471055"/>
                </a:lnTo>
                <a:cubicBezTo>
                  <a:pt x="1713724" y="463408"/>
                  <a:pt x="1841272" y="483985"/>
                  <a:pt x="1995055" y="415637"/>
                </a:cubicBezTo>
                <a:cubicBezTo>
                  <a:pt x="2077202" y="379127"/>
                  <a:pt x="2152337" y="308819"/>
                  <a:pt x="2216727" y="249382"/>
                </a:cubicBezTo>
                <a:cubicBezTo>
                  <a:pt x="2240722" y="227233"/>
                  <a:pt x="2260726" y="200789"/>
                  <a:pt x="2286000" y="180110"/>
                </a:cubicBezTo>
                <a:cubicBezTo>
                  <a:pt x="2311775" y="159022"/>
                  <a:pt x="2340571" y="141825"/>
                  <a:pt x="2369127" y="124691"/>
                </a:cubicBezTo>
                <a:cubicBezTo>
                  <a:pt x="2386837" y="114065"/>
                  <a:pt x="2404952" y="103513"/>
                  <a:pt x="2424545" y="96982"/>
                </a:cubicBezTo>
                <a:cubicBezTo>
                  <a:pt x="2462622" y="84290"/>
                  <a:pt x="2577504" y="72667"/>
                  <a:pt x="2604655" y="69273"/>
                </a:cubicBezTo>
                <a:cubicBezTo>
                  <a:pt x="2673928" y="83128"/>
                  <a:pt x="2746184" y="86415"/>
                  <a:pt x="2812473" y="110837"/>
                </a:cubicBezTo>
                <a:cubicBezTo>
                  <a:pt x="2836987" y="119868"/>
                  <a:pt x="2850688" y="146595"/>
                  <a:pt x="2867891" y="166255"/>
                </a:cubicBezTo>
                <a:cubicBezTo>
                  <a:pt x="2902704" y="206041"/>
                  <a:pt x="2911588" y="241923"/>
                  <a:pt x="2964873" y="263237"/>
                </a:cubicBezTo>
                <a:cubicBezTo>
                  <a:pt x="2990955" y="273670"/>
                  <a:pt x="3019938" y="275815"/>
                  <a:pt x="3048000" y="277091"/>
                </a:cubicBezTo>
                <a:cubicBezTo>
                  <a:pt x="3223371" y="285062"/>
                  <a:pt x="3398982" y="286328"/>
                  <a:pt x="3574473" y="290946"/>
                </a:cubicBezTo>
                <a:cubicBezTo>
                  <a:pt x="3730670" y="322184"/>
                  <a:pt x="3540349" y="286679"/>
                  <a:pt x="3796145" y="318655"/>
                </a:cubicBezTo>
                <a:cubicBezTo>
                  <a:pt x="3819511" y="321576"/>
                  <a:pt x="3842106" y="329180"/>
                  <a:pt x="3865418" y="332510"/>
                </a:cubicBezTo>
                <a:cubicBezTo>
                  <a:pt x="3906817" y="338424"/>
                  <a:pt x="3948545" y="341746"/>
                  <a:pt x="3990109" y="346364"/>
                </a:cubicBezTo>
                <a:cubicBezTo>
                  <a:pt x="4043118" y="364034"/>
                  <a:pt x="4076312" y="377459"/>
                  <a:pt x="4128655" y="387928"/>
                </a:cubicBezTo>
                <a:cubicBezTo>
                  <a:pt x="4156201" y="393437"/>
                  <a:pt x="4184410" y="395466"/>
                  <a:pt x="4211782" y="401782"/>
                </a:cubicBezTo>
                <a:cubicBezTo>
                  <a:pt x="4244542" y="409342"/>
                  <a:pt x="4276278" y="420828"/>
                  <a:pt x="4308764" y="429491"/>
                </a:cubicBezTo>
                <a:cubicBezTo>
                  <a:pt x="4345561" y="439303"/>
                  <a:pt x="4383472" y="445157"/>
                  <a:pt x="4419600" y="457200"/>
                </a:cubicBezTo>
                <a:cubicBezTo>
                  <a:pt x="4748625" y="566876"/>
                  <a:pt x="4317178" y="447419"/>
                  <a:pt x="4599709" y="512619"/>
                </a:cubicBezTo>
                <a:cubicBezTo>
                  <a:pt x="4632469" y="520179"/>
                  <a:pt x="4663276" y="536615"/>
                  <a:pt x="4696691" y="540328"/>
                </a:cubicBezTo>
                <a:cubicBezTo>
                  <a:pt x="4788604" y="550540"/>
                  <a:pt x="4881418" y="549564"/>
                  <a:pt x="4973782" y="554182"/>
                </a:cubicBezTo>
                <a:lnTo>
                  <a:pt x="5666509" y="540328"/>
                </a:lnTo>
                <a:cubicBezTo>
                  <a:pt x="5871911" y="534104"/>
                  <a:pt x="5825430" y="542161"/>
                  <a:pt x="5943600" y="512619"/>
                </a:cubicBezTo>
                <a:cubicBezTo>
                  <a:pt x="5957455" y="503383"/>
                  <a:pt x="5972719" y="495972"/>
                  <a:pt x="5985164" y="484910"/>
                </a:cubicBezTo>
                <a:cubicBezTo>
                  <a:pt x="6030331" y="444761"/>
                  <a:pt x="6096602" y="363833"/>
                  <a:pt x="6151418" y="332510"/>
                </a:cubicBezTo>
                <a:cubicBezTo>
                  <a:pt x="6185677" y="312933"/>
                  <a:pt x="6224400" y="302080"/>
                  <a:pt x="6262255" y="290946"/>
                </a:cubicBezTo>
                <a:cubicBezTo>
                  <a:pt x="6344403" y="266785"/>
                  <a:pt x="6401874" y="261104"/>
                  <a:pt x="6483927" y="249382"/>
                </a:cubicBezTo>
                <a:cubicBezTo>
                  <a:pt x="6534727" y="254000"/>
                  <a:pt x="6586308" y="253233"/>
                  <a:pt x="6636327" y="263237"/>
                </a:cubicBezTo>
                <a:cubicBezTo>
                  <a:pt x="6710632" y="278098"/>
                  <a:pt x="6677068" y="290124"/>
                  <a:pt x="6719455" y="332510"/>
                </a:cubicBezTo>
                <a:cubicBezTo>
                  <a:pt x="6735783" y="348838"/>
                  <a:pt x="6756400" y="360219"/>
                  <a:pt x="6774873" y="374073"/>
                </a:cubicBezTo>
                <a:cubicBezTo>
                  <a:pt x="6825022" y="449297"/>
                  <a:pt x="6774210" y="390085"/>
                  <a:pt x="6871855" y="443346"/>
                </a:cubicBezTo>
                <a:cubicBezTo>
                  <a:pt x="7022688" y="525618"/>
                  <a:pt x="6880557" y="490494"/>
                  <a:pt x="7079673" y="512619"/>
                </a:cubicBezTo>
                <a:cubicBezTo>
                  <a:pt x="7176655" y="503383"/>
                  <a:pt x="7275360" y="505323"/>
                  <a:pt x="7370618" y="484910"/>
                </a:cubicBezTo>
                <a:cubicBezTo>
                  <a:pt x="7407025" y="477108"/>
                  <a:pt x="7433911" y="445345"/>
                  <a:pt x="7467600" y="429491"/>
                </a:cubicBezTo>
                <a:cubicBezTo>
                  <a:pt x="7512605" y="408312"/>
                  <a:pt x="7561140" y="395252"/>
                  <a:pt x="7606145" y="374073"/>
                </a:cubicBezTo>
                <a:cubicBezTo>
                  <a:pt x="7910472" y="230861"/>
                  <a:pt x="7519683" y="395567"/>
                  <a:pt x="7786255" y="277091"/>
                </a:cubicBezTo>
                <a:cubicBezTo>
                  <a:pt x="7811806" y="265735"/>
                  <a:pt x="7858081" y="255671"/>
                  <a:pt x="7883236" y="249382"/>
                </a:cubicBezTo>
                <a:cubicBezTo>
                  <a:pt x="7929418" y="254000"/>
                  <a:pt x="7976271" y="254135"/>
                  <a:pt x="8021782" y="263237"/>
                </a:cubicBezTo>
                <a:cubicBezTo>
                  <a:pt x="8058835" y="270648"/>
                  <a:pt x="8144777" y="319441"/>
                  <a:pt x="8174182" y="332510"/>
                </a:cubicBezTo>
                <a:cubicBezTo>
                  <a:pt x="8187527" y="338441"/>
                  <a:pt x="8202071" y="341236"/>
                  <a:pt x="8215745" y="346364"/>
                </a:cubicBezTo>
                <a:cubicBezTo>
                  <a:pt x="8239031" y="355096"/>
                  <a:pt x="8261646" y="365574"/>
                  <a:pt x="8285018" y="374073"/>
                </a:cubicBezTo>
                <a:cubicBezTo>
                  <a:pt x="8312467" y="384055"/>
                  <a:pt x="8339116" y="398556"/>
                  <a:pt x="8368145" y="401782"/>
                </a:cubicBezTo>
                <a:cubicBezTo>
                  <a:pt x="8699434" y="438593"/>
                  <a:pt x="8451027" y="414708"/>
                  <a:pt x="9116291" y="429491"/>
                </a:cubicBezTo>
                <a:cubicBezTo>
                  <a:pt x="9346673" y="450436"/>
                  <a:pt x="9552031" y="471055"/>
                  <a:pt x="9795164" y="471055"/>
                </a:cubicBezTo>
                <a:lnTo>
                  <a:pt x="10363200" y="471055"/>
                </a:ln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-422564" y="5963307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-284019" y="5548745"/>
            <a:ext cx="10792691" cy="654093"/>
          </a:xfrm>
          <a:custGeom>
            <a:avLst/>
            <a:gdLst>
              <a:gd name="connsiteX0" fmla="*/ 0 w 10792691"/>
              <a:gd name="connsiteY0" fmla="*/ 110836 h 654093"/>
              <a:gd name="connsiteX1" fmla="*/ 166254 w 10792691"/>
              <a:gd name="connsiteY1" fmla="*/ 55418 h 654093"/>
              <a:gd name="connsiteX2" fmla="*/ 401782 w 10792691"/>
              <a:gd name="connsiteY2" fmla="*/ 13855 h 654093"/>
              <a:gd name="connsiteX3" fmla="*/ 762000 w 10792691"/>
              <a:gd name="connsiteY3" fmla="*/ 27709 h 654093"/>
              <a:gd name="connsiteX4" fmla="*/ 1066800 w 10792691"/>
              <a:gd name="connsiteY4" fmla="*/ 124691 h 654093"/>
              <a:gd name="connsiteX5" fmla="*/ 1136073 w 10792691"/>
              <a:gd name="connsiteY5" fmla="*/ 166255 h 654093"/>
              <a:gd name="connsiteX6" fmla="*/ 1316182 w 10792691"/>
              <a:gd name="connsiteY6" fmla="*/ 249382 h 654093"/>
              <a:gd name="connsiteX7" fmla="*/ 1745673 w 10792691"/>
              <a:gd name="connsiteY7" fmla="*/ 235527 h 654093"/>
              <a:gd name="connsiteX8" fmla="*/ 1939636 w 10792691"/>
              <a:gd name="connsiteY8" fmla="*/ 152400 h 654093"/>
              <a:gd name="connsiteX9" fmla="*/ 2022764 w 10792691"/>
              <a:gd name="connsiteY9" fmla="*/ 124691 h 654093"/>
              <a:gd name="connsiteX10" fmla="*/ 2133600 w 10792691"/>
              <a:gd name="connsiteY10" fmla="*/ 83127 h 654093"/>
              <a:gd name="connsiteX11" fmla="*/ 2272145 w 10792691"/>
              <a:gd name="connsiteY11" fmla="*/ 41564 h 654093"/>
              <a:gd name="connsiteX12" fmla="*/ 2382982 w 10792691"/>
              <a:gd name="connsiteY12" fmla="*/ 13855 h 654093"/>
              <a:gd name="connsiteX13" fmla="*/ 2576945 w 10792691"/>
              <a:gd name="connsiteY13" fmla="*/ 0 h 654093"/>
              <a:gd name="connsiteX14" fmla="*/ 2826327 w 10792691"/>
              <a:gd name="connsiteY14" fmla="*/ 27709 h 654093"/>
              <a:gd name="connsiteX15" fmla="*/ 2881745 w 10792691"/>
              <a:gd name="connsiteY15" fmla="*/ 41564 h 654093"/>
              <a:gd name="connsiteX16" fmla="*/ 2978727 w 10792691"/>
              <a:gd name="connsiteY16" fmla="*/ 69273 h 654093"/>
              <a:gd name="connsiteX17" fmla="*/ 3144982 w 10792691"/>
              <a:gd name="connsiteY17" fmla="*/ 124691 h 654093"/>
              <a:gd name="connsiteX18" fmla="*/ 3255818 w 10792691"/>
              <a:gd name="connsiteY18" fmla="*/ 152400 h 654093"/>
              <a:gd name="connsiteX19" fmla="*/ 3338945 w 10792691"/>
              <a:gd name="connsiteY19" fmla="*/ 180109 h 654093"/>
              <a:gd name="connsiteX20" fmla="*/ 3463636 w 10792691"/>
              <a:gd name="connsiteY20" fmla="*/ 152400 h 654093"/>
              <a:gd name="connsiteX21" fmla="*/ 3519054 w 10792691"/>
              <a:gd name="connsiteY21" fmla="*/ 138546 h 654093"/>
              <a:gd name="connsiteX22" fmla="*/ 3560618 w 10792691"/>
              <a:gd name="connsiteY22" fmla="*/ 110836 h 654093"/>
              <a:gd name="connsiteX23" fmla="*/ 3616036 w 10792691"/>
              <a:gd name="connsiteY23" fmla="*/ 96982 h 654093"/>
              <a:gd name="connsiteX24" fmla="*/ 3657600 w 10792691"/>
              <a:gd name="connsiteY24" fmla="*/ 83127 h 654093"/>
              <a:gd name="connsiteX25" fmla="*/ 3837709 w 10792691"/>
              <a:gd name="connsiteY25" fmla="*/ 110836 h 654093"/>
              <a:gd name="connsiteX26" fmla="*/ 3934691 w 10792691"/>
              <a:gd name="connsiteY26" fmla="*/ 138546 h 654093"/>
              <a:gd name="connsiteX27" fmla="*/ 4073236 w 10792691"/>
              <a:gd name="connsiteY27" fmla="*/ 166255 h 654093"/>
              <a:gd name="connsiteX28" fmla="*/ 4308764 w 10792691"/>
              <a:gd name="connsiteY28" fmla="*/ 124691 h 654093"/>
              <a:gd name="connsiteX29" fmla="*/ 4391891 w 10792691"/>
              <a:gd name="connsiteY29" fmla="*/ 96982 h 654093"/>
              <a:gd name="connsiteX30" fmla="*/ 4475018 w 10792691"/>
              <a:gd name="connsiteY30" fmla="*/ 83127 h 654093"/>
              <a:gd name="connsiteX31" fmla="*/ 4544291 w 10792691"/>
              <a:gd name="connsiteY31" fmla="*/ 69273 h 654093"/>
              <a:gd name="connsiteX32" fmla="*/ 5334000 w 10792691"/>
              <a:gd name="connsiteY32" fmla="*/ 83127 h 654093"/>
              <a:gd name="connsiteX33" fmla="*/ 5458691 w 10792691"/>
              <a:gd name="connsiteY33" fmla="*/ 138546 h 654093"/>
              <a:gd name="connsiteX34" fmla="*/ 5541818 w 10792691"/>
              <a:gd name="connsiteY34" fmla="*/ 152400 h 654093"/>
              <a:gd name="connsiteX35" fmla="*/ 5611091 w 10792691"/>
              <a:gd name="connsiteY35" fmla="*/ 193964 h 654093"/>
              <a:gd name="connsiteX36" fmla="*/ 5680364 w 10792691"/>
              <a:gd name="connsiteY36" fmla="*/ 263236 h 654093"/>
              <a:gd name="connsiteX37" fmla="*/ 5721927 w 10792691"/>
              <a:gd name="connsiteY37" fmla="*/ 318655 h 654093"/>
              <a:gd name="connsiteX38" fmla="*/ 5860473 w 10792691"/>
              <a:gd name="connsiteY38" fmla="*/ 387927 h 654093"/>
              <a:gd name="connsiteX39" fmla="*/ 6179127 w 10792691"/>
              <a:gd name="connsiteY39" fmla="*/ 235527 h 654093"/>
              <a:gd name="connsiteX40" fmla="*/ 6303818 w 10792691"/>
              <a:gd name="connsiteY40" fmla="*/ 138546 h 654093"/>
              <a:gd name="connsiteX41" fmla="*/ 6386945 w 10792691"/>
              <a:gd name="connsiteY41" fmla="*/ 110836 h 654093"/>
              <a:gd name="connsiteX42" fmla="*/ 6622473 w 10792691"/>
              <a:gd name="connsiteY42" fmla="*/ 138546 h 654093"/>
              <a:gd name="connsiteX43" fmla="*/ 6733309 w 10792691"/>
              <a:gd name="connsiteY43" fmla="*/ 207818 h 654093"/>
              <a:gd name="connsiteX44" fmla="*/ 6858000 w 10792691"/>
              <a:gd name="connsiteY44" fmla="*/ 277091 h 654093"/>
              <a:gd name="connsiteX45" fmla="*/ 7051964 w 10792691"/>
              <a:gd name="connsiteY45" fmla="*/ 443346 h 654093"/>
              <a:gd name="connsiteX46" fmla="*/ 7273636 w 10792691"/>
              <a:gd name="connsiteY46" fmla="*/ 568036 h 654093"/>
              <a:gd name="connsiteX47" fmla="*/ 7356764 w 10792691"/>
              <a:gd name="connsiteY47" fmla="*/ 595746 h 654093"/>
              <a:gd name="connsiteX48" fmla="*/ 7730836 w 10792691"/>
              <a:gd name="connsiteY48" fmla="*/ 581891 h 654093"/>
              <a:gd name="connsiteX49" fmla="*/ 7786254 w 10792691"/>
              <a:gd name="connsiteY49" fmla="*/ 568036 h 654093"/>
              <a:gd name="connsiteX50" fmla="*/ 7869382 w 10792691"/>
              <a:gd name="connsiteY50" fmla="*/ 512618 h 654093"/>
              <a:gd name="connsiteX51" fmla="*/ 7966364 w 10792691"/>
              <a:gd name="connsiteY51" fmla="*/ 471055 h 654093"/>
              <a:gd name="connsiteX52" fmla="*/ 8021782 w 10792691"/>
              <a:gd name="connsiteY52" fmla="*/ 443346 h 654093"/>
              <a:gd name="connsiteX53" fmla="*/ 8146473 w 10792691"/>
              <a:gd name="connsiteY53" fmla="*/ 401782 h 654093"/>
              <a:gd name="connsiteX54" fmla="*/ 8285018 w 10792691"/>
              <a:gd name="connsiteY54" fmla="*/ 429491 h 654093"/>
              <a:gd name="connsiteX55" fmla="*/ 8298873 w 10792691"/>
              <a:gd name="connsiteY55" fmla="*/ 471055 h 654093"/>
              <a:gd name="connsiteX56" fmla="*/ 8326582 w 10792691"/>
              <a:gd name="connsiteY56" fmla="*/ 512618 h 654093"/>
              <a:gd name="connsiteX57" fmla="*/ 8340436 w 10792691"/>
              <a:gd name="connsiteY57" fmla="*/ 554182 h 654093"/>
              <a:gd name="connsiteX58" fmla="*/ 8465127 w 10792691"/>
              <a:gd name="connsiteY58" fmla="*/ 623455 h 654093"/>
              <a:gd name="connsiteX59" fmla="*/ 8769927 w 10792691"/>
              <a:gd name="connsiteY59" fmla="*/ 595746 h 654093"/>
              <a:gd name="connsiteX60" fmla="*/ 8839200 w 10792691"/>
              <a:gd name="connsiteY60" fmla="*/ 540327 h 654093"/>
              <a:gd name="connsiteX61" fmla="*/ 9047018 w 10792691"/>
              <a:gd name="connsiteY61" fmla="*/ 415636 h 654093"/>
              <a:gd name="connsiteX62" fmla="*/ 9185564 w 10792691"/>
              <a:gd name="connsiteY62" fmla="*/ 346364 h 654093"/>
              <a:gd name="connsiteX63" fmla="*/ 9379527 w 10792691"/>
              <a:gd name="connsiteY63" fmla="*/ 304800 h 654093"/>
              <a:gd name="connsiteX64" fmla="*/ 9587345 w 10792691"/>
              <a:gd name="connsiteY64" fmla="*/ 318655 h 654093"/>
              <a:gd name="connsiteX65" fmla="*/ 9670473 w 10792691"/>
              <a:gd name="connsiteY65" fmla="*/ 332509 h 654093"/>
              <a:gd name="connsiteX66" fmla="*/ 9809018 w 10792691"/>
              <a:gd name="connsiteY66" fmla="*/ 401782 h 654093"/>
              <a:gd name="connsiteX67" fmla="*/ 10086109 w 10792691"/>
              <a:gd name="connsiteY67" fmla="*/ 484909 h 654093"/>
              <a:gd name="connsiteX68" fmla="*/ 10196945 w 10792691"/>
              <a:gd name="connsiteY68" fmla="*/ 540327 h 654093"/>
              <a:gd name="connsiteX69" fmla="*/ 10293927 w 10792691"/>
              <a:gd name="connsiteY69" fmla="*/ 581891 h 654093"/>
              <a:gd name="connsiteX70" fmla="*/ 10432473 w 10792691"/>
              <a:gd name="connsiteY70" fmla="*/ 637309 h 654093"/>
              <a:gd name="connsiteX71" fmla="*/ 10792691 w 10792691"/>
              <a:gd name="connsiteY71" fmla="*/ 651164 h 65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0792691" h="654093">
                <a:moveTo>
                  <a:pt x="0" y="110836"/>
                </a:moveTo>
                <a:cubicBezTo>
                  <a:pt x="116155" y="41144"/>
                  <a:pt x="19719" y="86819"/>
                  <a:pt x="166254" y="55418"/>
                </a:cubicBezTo>
                <a:cubicBezTo>
                  <a:pt x="396358" y="6110"/>
                  <a:pt x="107618" y="43270"/>
                  <a:pt x="401782" y="13855"/>
                </a:cubicBezTo>
                <a:cubicBezTo>
                  <a:pt x="521855" y="18473"/>
                  <a:pt x="642992" y="11103"/>
                  <a:pt x="762000" y="27709"/>
                </a:cubicBezTo>
                <a:cubicBezTo>
                  <a:pt x="777550" y="29879"/>
                  <a:pt x="995648" y="89115"/>
                  <a:pt x="1066800" y="124691"/>
                </a:cubicBezTo>
                <a:cubicBezTo>
                  <a:pt x="1090886" y="136734"/>
                  <a:pt x="1112363" y="153488"/>
                  <a:pt x="1136073" y="166255"/>
                </a:cubicBezTo>
                <a:cubicBezTo>
                  <a:pt x="1232186" y="218008"/>
                  <a:pt x="1230814" y="215235"/>
                  <a:pt x="1316182" y="249382"/>
                </a:cubicBezTo>
                <a:lnTo>
                  <a:pt x="1745673" y="235527"/>
                </a:lnTo>
                <a:cubicBezTo>
                  <a:pt x="1815179" y="224715"/>
                  <a:pt x="1872904" y="174644"/>
                  <a:pt x="1939636" y="152400"/>
                </a:cubicBezTo>
                <a:cubicBezTo>
                  <a:pt x="1967345" y="143164"/>
                  <a:pt x="1995257" y="134515"/>
                  <a:pt x="2022764" y="124691"/>
                </a:cubicBezTo>
                <a:cubicBezTo>
                  <a:pt x="2059923" y="111420"/>
                  <a:pt x="2096167" y="95605"/>
                  <a:pt x="2133600" y="83127"/>
                </a:cubicBezTo>
                <a:cubicBezTo>
                  <a:pt x="2179341" y="67880"/>
                  <a:pt x="2225689" y="54468"/>
                  <a:pt x="2272145" y="41564"/>
                </a:cubicBezTo>
                <a:cubicBezTo>
                  <a:pt x="2308838" y="31372"/>
                  <a:pt x="2345249" y="19001"/>
                  <a:pt x="2382982" y="13855"/>
                </a:cubicBezTo>
                <a:cubicBezTo>
                  <a:pt x="2447207" y="5097"/>
                  <a:pt x="2512291" y="4618"/>
                  <a:pt x="2576945" y="0"/>
                </a:cubicBezTo>
                <a:cubicBezTo>
                  <a:pt x="2660072" y="9236"/>
                  <a:pt x="2743455" y="16408"/>
                  <a:pt x="2826327" y="27709"/>
                </a:cubicBezTo>
                <a:cubicBezTo>
                  <a:pt x="2845194" y="30282"/>
                  <a:pt x="2863375" y="36554"/>
                  <a:pt x="2881745" y="41564"/>
                </a:cubicBezTo>
                <a:cubicBezTo>
                  <a:pt x="2914181" y="50410"/>
                  <a:pt x="2946667" y="59149"/>
                  <a:pt x="2978727" y="69273"/>
                </a:cubicBezTo>
                <a:cubicBezTo>
                  <a:pt x="3034432" y="86864"/>
                  <a:pt x="3088310" y="110523"/>
                  <a:pt x="3144982" y="124691"/>
                </a:cubicBezTo>
                <a:cubicBezTo>
                  <a:pt x="3181927" y="133927"/>
                  <a:pt x="3219690" y="140357"/>
                  <a:pt x="3255818" y="152400"/>
                </a:cubicBezTo>
                <a:lnTo>
                  <a:pt x="3338945" y="180109"/>
                </a:lnTo>
                <a:lnTo>
                  <a:pt x="3463636" y="152400"/>
                </a:lnTo>
                <a:cubicBezTo>
                  <a:pt x="3482190" y="148118"/>
                  <a:pt x="3501552" y="146047"/>
                  <a:pt x="3519054" y="138546"/>
                </a:cubicBezTo>
                <a:cubicBezTo>
                  <a:pt x="3534359" y="131987"/>
                  <a:pt x="3545313" y="117395"/>
                  <a:pt x="3560618" y="110836"/>
                </a:cubicBezTo>
                <a:cubicBezTo>
                  <a:pt x="3578120" y="103335"/>
                  <a:pt x="3597727" y="102213"/>
                  <a:pt x="3616036" y="96982"/>
                </a:cubicBezTo>
                <a:cubicBezTo>
                  <a:pt x="3630078" y="92970"/>
                  <a:pt x="3643745" y="87745"/>
                  <a:pt x="3657600" y="83127"/>
                </a:cubicBezTo>
                <a:cubicBezTo>
                  <a:pt x="3717636" y="92363"/>
                  <a:pt x="3778146" y="98923"/>
                  <a:pt x="3837709" y="110836"/>
                </a:cubicBezTo>
                <a:cubicBezTo>
                  <a:pt x="3870677" y="117430"/>
                  <a:pt x="3902255" y="129700"/>
                  <a:pt x="3934691" y="138546"/>
                </a:cubicBezTo>
                <a:cubicBezTo>
                  <a:pt x="3999637" y="156259"/>
                  <a:pt x="3997476" y="153628"/>
                  <a:pt x="4073236" y="166255"/>
                </a:cubicBezTo>
                <a:cubicBezTo>
                  <a:pt x="4151745" y="152400"/>
                  <a:pt x="4230861" y="141626"/>
                  <a:pt x="4308764" y="124691"/>
                </a:cubicBezTo>
                <a:cubicBezTo>
                  <a:pt x="4337305" y="118486"/>
                  <a:pt x="4363555" y="104066"/>
                  <a:pt x="4391891" y="96982"/>
                </a:cubicBezTo>
                <a:cubicBezTo>
                  <a:pt x="4419143" y="90169"/>
                  <a:pt x="4447380" y="88152"/>
                  <a:pt x="4475018" y="83127"/>
                </a:cubicBezTo>
                <a:cubicBezTo>
                  <a:pt x="4498186" y="78915"/>
                  <a:pt x="4521200" y="73891"/>
                  <a:pt x="4544291" y="69273"/>
                </a:cubicBezTo>
                <a:lnTo>
                  <a:pt x="5334000" y="83127"/>
                </a:lnTo>
                <a:cubicBezTo>
                  <a:pt x="5456063" y="87065"/>
                  <a:pt x="5354872" y="97018"/>
                  <a:pt x="5458691" y="138546"/>
                </a:cubicBezTo>
                <a:cubicBezTo>
                  <a:pt x="5484773" y="148979"/>
                  <a:pt x="5514109" y="147782"/>
                  <a:pt x="5541818" y="152400"/>
                </a:cubicBezTo>
                <a:cubicBezTo>
                  <a:pt x="5564909" y="166255"/>
                  <a:pt x="5590063" y="177142"/>
                  <a:pt x="5611091" y="193964"/>
                </a:cubicBezTo>
                <a:cubicBezTo>
                  <a:pt x="5636591" y="214364"/>
                  <a:pt x="5658669" y="238829"/>
                  <a:pt x="5680364" y="263236"/>
                </a:cubicBezTo>
                <a:cubicBezTo>
                  <a:pt x="5695705" y="280494"/>
                  <a:pt x="5704669" y="303314"/>
                  <a:pt x="5721927" y="318655"/>
                </a:cubicBezTo>
                <a:cubicBezTo>
                  <a:pt x="5786473" y="376030"/>
                  <a:pt x="5792430" y="370917"/>
                  <a:pt x="5860473" y="387927"/>
                </a:cubicBezTo>
                <a:cubicBezTo>
                  <a:pt x="6024046" y="322498"/>
                  <a:pt x="6054482" y="324559"/>
                  <a:pt x="6179127" y="235527"/>
                </a:cubicBezTo>
                <a:cubicBezTo>
                  <a:pt x="6189685" y="227986"/>
                  <a:pt x="6271650" y="152843"/>
                  <a:pt x="6303818" y="138546"/>
                </a:cubicBezTo>
                <a:cubicBezTo>
                  <a:pt x="6330509" y="126683"/>
                  <a:pt x="6386945" y="110836"/>
                  <a:pt x="6386945" y="110836"/>
                </a:cubicBezTo>
                <a:cubicBezTo>
                  <a:pt x="6465454" y="120073"/>
                  <a:pt x="6546350" y="117232"/>
                  <a:pt x="6622473" y="138546"/>
                </a:cubicBezTo>
                <a:cubicBezTo>
                  <a:pt x="6664427" y="150293"/>
                  <a:pt x="6695757" y="185728"/>
                  <a:pt x="6733309" y="207818"/>
                </a:cubicBezTo>
                <a:cubicBezTo>
                  <a:pt x="6774292" y="231925"/>
                  <a:pt x="6819764" y="248829"/>
                  <a:pt x="6858000" y="277091"/>
                </a:cubicBezTo>
                <a:cubicBezTo>
                  <a:pt x="6926480" y="327707"/>
                  <a:pt x="6981111" y="396110"/>
                  <a:pt x="7051964" y="443346"/>
                </a:cubicBezTo>
                <a:cubicBezTo>
                  <a:pt x="7123769" y="491216"/>
                  <a:pt x="7189466" y="539979"/>
                  <a:pt x="7273636" y="568036"/>
                </a:cubicBezTo>
                <a:lnTo>
                  <a:pt x="7356764" y="595746"/>
                </a:lnTo>
                <a:cubicBezTo>
                  <a:pt x="7481455" y="591128"/>
                  <a:pt x="7606319" y="589925"/>
                  <a:pt x="7730836" y="581891"/>
                </a:cubicBezTo>
                <a:cubicBezTo>
                  <a:pt x="7749838" y="580665"/>
                  <a:pt x="7769223" y="576551"/>
                  <a:pt x="7786254" y="568036"/>
                </a:cubicBezTo>
                <a:cubicBezTo>
                  <a:pt x="7816041" y="553143"/>
                  <a:pt x="7838772" y="525736"/>
                  <a:pt x="7869382" y="512618"/>
                </a:cubicBezTo>
                <a:cubicBezTo>
                  <a:pt x="7901709" y="498764"/>
                  <a:pt x="7934345" y="485609"/>
                  <a:pt x="7966364" y="471055"/>
                </a:cubicBezTo>
                <a:cubicBezTo>
                  <a:pt x="7985166" y="462509"/>
                  <a:pt x="8002506" y="450760"/>
                  <a:pt x="8021782" y="443346"/>
                </a:cubicBezTo>
                <a:cubicBezTo>
                  <a:pt x="8062674" y="427618"/>
                  <a:pt x="8146473" y="401782"/>
                  <a:pt x="8146473" y="401782"/>
                </a:cubicBezTo>
                <a:cubicBezTo>
                  <a:pt x="8192655" y="411018"/>
                  <a:pt x="8242143" y="410002"/>
                  <a:pt x="8285018" y="429491"/>
                </a:cubicBezTo>
                <a:cubicBezTo>
                  <a:pt x="8298313" y="435534"/>
                  <a:pt x="8292342" y="457993"/>
                  <a:pt x="8298873" y="471055"/>
                </a:cubicBezTo>
                <a:cubicBezTo>
                  <a:pt x="8306320" y="485948"/>
                  <a:pt x="8317346" y="498764"/>
                  <a:pt x="8326582" y="512618"/>
                </a:cubicBezTo>
                <a:cubicBezTo>
                  <a:pt x="8331200" y="526473"/>
                  <a:pt x="8330109" y="543855"/>
                  <a:pt x="8340436" y="554182"/>
                </a:cubicBezTo>
                <a:cubicBezTo>
                  <a:pt x="8388073" y="601819"/>
                  <a:pt x="8412863" y="606033"/>
                  <a:pt x="8465127" y="623455"/>
                </a:cubicBezTo>
                <a:cubicBezTo>
                  <a:pt x="8566727" y="614219"/>
                  <a:pt x="8670337" y="617877"/>
                  <a:pt x="8769927" y="595746"/>
                </a:cubicBezTo>
                <a:cubicBezTo>
                  <a:pt x="8798794" y="589331"/>
                  <a:pt x="8814406" y="556443"/>
                  <a:pt x="8839200" y="540327"/>
                </a:cubicBezTo>
                <a:cubicBezTo>
                  <a:pt x="8906934" y="496300"/>
                  <a:pt x="8974761" y="451764"/>
                  <a:pt x="9047018" y="415636"/>
                </a:cubicBezTo>
                <a:cubicBezTo>
                  <a:pt x="9093200" y="392545"/>
                  <a:pt x="9136581" y="362692"/>
                  <a:pt x="9185564" y="346364"/>
                </a:cubicBezTo>
                <a:cubicBezTo>
                  <a:pt x="9248293" y="325454"/>
                  <a:pt x="9379527" y="304800"/>
                  <a:pt x="9379527" y="304800"/>
                </a:cubicBezTo>
                <a:cubicBezTo>
                  <a:pt x="9448800" y="309418"/>
                  <a:pt x="9518231" y="312073"/>
                  <a:pt x="9587345" y="318655"/>
                </a:cubicBezTo>
                <a:cubicBezTo>
                  <a:pt x="9615310" y="321318"/>
                  <a:pt x="9644170" y="322645"/>
                  <a:pt x="9670473" y="332509"/>
                </a:cubicBezTo>
                <a:cubicBezTo>
                  <a:pt x="9718818" y="350638"/>
                  <a:pt x="9760768" y="383401"/>
                  <a:pt x="9809018" y="401782"/>
                </a:cubicBezTo>
                <a:cubicBezTo>
                  <a:pt x="10153170" y="532888"/>
                  <a:pt x="9787087" y="361783"/>
                  <a:pt x="10086109" y="484909"/>
                </a:cubicBezTo>
                <a:cubicBezTo>
                  <a:pt x="10124304" y="500636"/>
                  <a:pt x="10159514" y="522859"/>
                  <a:pt x="10196945" y="540327"/>
                </a:cubicBezTo>
                <a:cubicBezTo>
                  <a:pt x="10228816" y="555200"/>
                  <a:pt x="10261908" y="567337"/>
                  <a:pt x="10293927" y="581891"/>
                </a:cubicBezTo>
                <a:cubicBezTo>
                  <a:pt x="10358744" y="611353"/>
                  <a:pt x="10353406" y="619063"/>
                  <a:pt x="10432473" y="637309"/>
                </a:cubicBezTo>
                <a:cubicBezTo>
                  <a:pt x="10546285" y="663574"/>
                  <a:pt x="10684978" y="651164"/>
                  <a:pt x="10792691" y="651164"/>
                </a:cubicBez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-720437" y="6463145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1524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flipH="1">
            <a:off x="-346363" y="120302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flipH="1">
            <a:off x="-900546" y="-199789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flipH="1">
            <a:off x="-685800" y="346363"/>
            <a:ext cx="10363200" cy="554182"/>
          </a:xfrm>
          <a:custGeom>
            <a:avLst/>
            <a:gdLst>
              <a:gd name="connsiteX0" fmla="*/ 0 w 10363200"/>
              <a:gd name="connsiteY0" fmla="*/ 346364 h 554182"/>
              <a:gd name="connsiteX1" fmla="*/ 152400 w 10363200"/>
              <a:gd name="connsiteY1" fmla="*/ 304800 h 554182"/>
              <a:gd name="connsiteX2" fmla="*/ 249382 w 10363200"/>
              <a:gd name="connsiteY2" fmla="*/ 221673 h 554182"/>
              <a:gd name="connsiteX3" fmla="*/ 706582 w 10363200"/>
              <a:gd name="connsiteY3" fmla="*/ 41564 h 554182"/>
              <a:gd name="connsiteX4" fmla="*/ 845127 w 10363200"/>
              <a:gd name="connsiteY4" fmla="*/ 0 h 554182"/>
              <a:gd name="connsiteX5" fmla="*/ 983673 w 10363200"/>
              <a:gd name="connsiteY5" fmla="*/ 13855 h 554182"/>
              <a:gd name="connsiteX6" fmla="*/ 1052945 w 10363200"/>
              <a:gd name="connsiteY6" fmla="*/ 55419 h 554182"/>
              <a:gd name="connsiteX7" fmla="*/ 1136073 w 10363200"/>
              <a:gd name="connsiteY7" fmla="*/ 96982 h 554182"/>
              <a:gd name="connsiteX8" fmla="*/ 1274618 w 10363200"/>
              <a:gd name="connsiteY8" fmla="*/ 235528 h 554182"/>
              <a:gd name="connsiteX9" fmla="*/ 1496291 w 10363200"/>
              <a:gd name="connsiteY9" fmla="*/ 457200 h 554182"/>
              <a:gd name="connsiteX10" fmla="*/ 1537855 w 10363200"/>
              <a:gd name="connsiteY10" fmla="*/ 471055 h 554182"/>
              <a:gd name="connsiteX11" fmla="*/ 1995055 w 10363200"/>
              <a:gd name="connsiteY11" fmla="*/ 415637 h 554182"/>
              <a:gd name="connsiteX12" fmla="*/ 2216727 w 10363200"/>
              <a:gd name="connsiteY12" fmla="*/ 249382 h 554182"/>
              <a:gd name="connsiteX13" fmla="*/ 2286000 w 10363200"/>
              <a:gd name="connsiteY13" fmla="*/ 180110 h 554182"/>
              <a:gd name="connsiteX14" fmla="*/ 2369127 w 10363200"/>
              <a:gd name="connsiteY14" fmla="*/ 124691 h 554182"/>
              <a:gd name="connsiteX15" fmla="*/ 2424545 w 10363200"/>
              <a:gd name="connsiteY15" fmla="*/ 96982 h 554182"/>
              <a:gd name="connsiteX16" fmla="*/ 2604655 w 10363200"/>
              <a:gd name="connsiteY16" fmla="*/ 69273 h 554182"/>
              <a:gd name="connsiteX17" fmla="*/ 2812473 w 10363200"/>
              <a:gd name="connsiteY17" fmla="*/ 110837 h 554182"/>
              <a:gd name="connsiteX18" fmla="*/ 2867891 w 10363200"/>
              <a:gd name="connsiteY18" fmla="*/ 166255 h 554182"/>
              <a:gd name="connsiteX19" fmla="*/ 2964873 w 10363200"/>
              <a:gd name="connsiteY19" fmla="*/ 263237 h 554182"/>
              <a:gd name="connsiteX20" fmla="*/ 3048000 w 10363200"/>
              <a:gd name="connsiteY20" fmla="*/ 277091 h 554182"/>
              <a:gd name="connsiteX21" fmla="*/ 3574473 w 10363200"/>
              <a:gd name="connsiteY21" fmla="*/ 290946 h 554182"/>
              <a:gd name="connsiteX22" fmla="*/ 3796145 w 10363200"/>
              <a:gd name="connsiteY22" fmla="*/ 318655 h 554182"/>
              <a:gd name="connsiteX23" fmla="*/ 3865418 w 10363200"/>
              <a:gd name="connsiteY23" fmla="*/ 332510 h 554182"/>
              <a:gd name="connsiteX24" fmla="*/ 3990109 w 10363200"/>
              <a:gd name="connsiteY24" fmla="*/ 346364 h 554182"/>
              <a:gd name="connsiteX25" fmla="*/ 4128655 w 10363200"/>
              <a:gd name="connsiteY25" fmla="*/ 387928 h 554182"/>
              <a:gd name="connsiteX26" fmla="*/ 4211782 w 10363200"/>
              <a:gd name="connsiteY26" fmla="*/ 401782 h 554182"/>
              <a:gd name="connsiteX27" fmla="*/ 4308764 w 10363200"/>
              <a:gd name="connsiteY27" fmla="*/ 429491 h 554182"/>
              <a:gd name="connsiteX28" fmla="*/ 4419600 w 10363200"/>
              <a:gd name="connsiteY28" fmla="*/ 457200 h 554182"/>
              <a:gd name="connsiteX29" fmla="*/ 4599709 w 10363200"/>
              <a:gd name="connsiteY29" fmla="*/ 512619 h 554182"/>
              <a:gd name="connsiteX30" fmla="*/ 4696691 w 10363200"/>
              <a:gd name="connsiteY30" fmla="*/ 540328 h 554182"/>
              <a:gd name="connsiteX31" fmla="*/ 4973782 w 10363200"/>
              <a:gd name="connsiteY31" fmla="*/ 554182 h 554182"/>
              <a:gd name="connsiteX32" fmla="*/ 5666509 w 10363200"/>
              <a:gd name="connsiteY32" fmla="*/ 540328 h 554182"/>
              <a:gd name="connsiteX33" fmla="*/ 5943600 w 10363200"/>
              <a:gd name="connsiteY33" fmla="*/ 512619 h 554182"/>
              <a:gd name="connsiteX34" fmla="*/ 5985164 w 10363200"/>
              <a:gd name="connsiteY34" fmla="*/ 484910 h 554182"/>
              <a:gd name="connsiteX35" fmla="*/ 6151418 w 10363200"/>
              <a:gd name="connsiteY35" fmla="*/ 332510 h 554182"/>
              <a:gd name="connsiteX36" fmla="*/ 6262255 w 10363200"/>
              <a:gd name="connsiteY36" fmla="*/ 290946 h 554182"/>
              <a:gd name="connsiteX37" fmla="*/ 6483927 w 10363200"/>
              <a:gd name="connsiteY37" fmla="*/ 249382 h 554182"/>
              <a:gd name="connsiteX38" fmla="*/ 6636327 w 10363200"/>
              <a:gd name="connsiteY38" fmla="*/ 263237 h 554182"/>
              <a:gd name="connsiteX39" fmla="*/ 6719455 w 10363200"/>
              <a:gd name="connsiteY39" fmla="*/ 332510 h 554182"/>
              <a:gd name="connsiteX40" fmla="*/ 6774873 w 10363200"/>
              <a:gd name="connsiteY40" fmla="*/ 374073 h 554182"/>
              <a:gd name="connsiteX41" fmla="*/ 6871855 w 10363200"/>
              <a:gd name="connsiteY41" fmla="*/ 443346 h 554182"/>
              <a:gd name="connsiteX42" fmla="*/ 7079673 w 10363200"/>
              <a:gd name="connsiteY42" fmla="*/ 512619 h 554182"/>
              <a:gd name="connsiteX43" fmla="*/ 7370618 w 10363200"/>
              <a:gd name="connsiteY43" fmla="*/ 484910 h 554182"/>
              <a:gd name="connsiteX44" fmla="*/ 7467600 w 10363200"/>
              <a:gd name="connsiteY44" fmla="*/ 429491 h 554182"/>
              <a:gd name="connsiteX45" fmla="*/ 7606145 w 10363200"/>
              <a:gd name="connsiteY45" fmla="*/ 374073 h 554182"/>
              <a:gd name="connsiteX46" fmla="*/ 7786255 w 10363200"/>
              <a:gd name="connsiteY46" fmla="*/ 277091 h 554182"/>
              <a:gd name="connsiteX47" fmla="*/ 7883236 w 10363200"/>
              <a:gd name="connsiteY47" fmla="*/ 249382 h 554182"/>
              <a:gd name="connsiteX48" fmla="*/ 8021782 w 10363200"/>
              <a:gd name="connsiteY48" fmla="*/ 263237 h 554182"/>
              <a:gd name="connsiteX49" fmla="*/ 8174182 w 10363200"/>
              <a:gd name="connsiteY49" fmla="*/ 332510 h 554182"/>
              <a:gd name="connsiteX50" fmla="*/ 8215745 w 10363200"/>
              <a:gd name="connsiteY50" fmla="*/ 346364 h 554182"/>
              <a:gd name="connsiteX51" fmla="*/ 8285018 w 10363200"/>
              <a:gd name="connsiteY51" fmla="*/ 374073 h 554182"/>
              <a:gd name="connsiteX52" fmla="*/ 8368145 w 10363200"/>
              <a:gd name="connsiteY52" fmla="*/ 401782 h 554182"/>
              <a:gd name="connsiteX53" fmla="*/ 9116291 w 10363200"/>
              <a:gd name="connsiteY53" fmla="*/ 429491 h 554182"/>
              <a:gd name="connsiteX54" fmla="*/ 9795164 w 10363200"/>
              <a:gd name="connsiteY54" fmla="*/ 471055 h 554182"/>
              <a:gd name="connsiteX55" fmla="*/ 10363200 w 10363200"/>
              <a:gd name="connsiteY55" fmla="*/ 471055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363200" h="554182">
                <a:moveTo>
                  <a:pt x="0" y="346364"/>
                </a:moveTo>
                <a:cubicBezTo>
                  <a:pt x="50218" y="337995"/>
                  <a:pt x="107898" y="334468"/>
                  <a:pt x="152400" y="304800"/>
                </a:cubicBezTo>
                <a:cubicBezTo>
                  <a:pt x="187827" y="281182"/>
                  <a:pt x="211814" y="241709"/>
                  <a:pt x="249382" y="221673"/>
                </a:cubicBezTo>
                <a:cubicBezTo>
                  <a:pt x="484237" y="96417"/>
                  <a:pt x="510389" y="102875"/>
                  <a:pt x="706582" y="41564"/>
                </a:cubicBezTo>
                <a:cubicBezTo>
                  <a:pt x="841507" y="-600"/>
                  <a:pt x="739382" y="26437"/>
                  <a:pt x="845127" y="0"/>
                </a:cubicBezTo>
                <a:cubicBezTo>
                  <a:pt x="891309" y="4618"/>
                  <a:pt x="938828" y="1896"/>
                  <a:pt x="983673" y="13855"/>
                </a:cubicBezTo>
                <a:cubicBezTo>
                  <a:pt x="1009692" y="20794"/>
                  <a:pt x="1029305" y="42524"/>
                  <a:pt x="1052945" y="55419"/>
                </a:cubicBezTo>
                <a:cubicBezTo>
                  <a:pt x="1080142" y="70254"/>
                  <a:pt x="1108364" y="83128"/>
                  <a:pt x="1136073" y="96982"/>
                </a:cubicBezTo>
                <a:cubicBezTo>
                  <a:pt x="1182255" y="143164"/>
                  <a:pt x="1234521" y="183975"/>
                  <a:pt x="1274618" y="235528"/>
                </a:cubicBezTo>
                <a:cubicBezTo>
                  <a:pt x="1326343" y="302032"/>
                  <a:pt x="1407620" y="427642"/>
                  <a:pt x="1496291" y="457200"/>
                </a:cubicBezTo>
                <a:lnTo>
                  <a:pt x="1537855" y="471055"/>
                </a:lnTo>
                <a:cubicBezTo>
                  <a:pt x="1713724" y="463408"/>
                  <a:pt x="1841272" y="483985"/>
                  <a:pt x="1995055" y="415637"/>
                </a:cubicBezTo>
                <a:cubicBezTo>
                  <a:pt x="2077202" y="379127"/>
                  <a:pt x="2152337" y="308819"/>
                  <a:pt x="2216727" y="249382"/>
                </a:cubicBezTo>
                <a:cubicBezTo>
                  <a:pt x="2240722" y="227233"/>
                  <a:pt x="2260726" y="200789"/>
                  <a:pt x="2286000" y="180110"/>
                </a:cubicBezTo>
                <a:cubicBezTo>
                  <a:pt x="2311775" y="159022"/>
                  <a:pt x="2340571" y="141825"/>
                  <a:pt x="2369127" y="124691"/>
                </a:cubicBezTo>
                <a:cubicBezTo>
                  <a:pt x="2386837" y="114065"/>
                  <a:pt x="2404952" y="103513"/>
                  <a:pt x="2424545" y="96982"/>
                </a:cubicBezTo>
                <a:cubicBezTo>
                  <a:pt x="2462622" y="84290"/>
                  <a:pt x="2577504" y="72667"/>
                  <a:pt x="2604655" y="69273"/>
                </a:cubicBezTo>
                <a:cubicBezTo>
                  <a:pt x="2673928" y="83128"/>
                  <a:pt x="2746184" y="86415"/>
                  <a:pt x="2812473" y="110837"/>
                </a:cubicBezTo>
                <a:cubicBezTo>
                  <a:pt x="2836987" y="119868"/>
                  <a:pt x="2850688" y="146595"/>
                  <a:pt x="2867891" y="166255"/>
                </a:cubicBezTo>
                <a:cubicBezTo>
                  <a:pt x="2902704" y="206041"/>
                  <a:pt x="2911588" y="241923"/>
                  <a:pt x="2964873" y="263237"/>
                </a:cubicBezTo>
                <a:cubicBezTo>
                  <a:pt x="2990955" y="273670"/>
                  <a:pt x="3019938" y="275815"/>
                  <a:pt x="3048000" y="277091"/>
                </a:cubicBezTo>
                <a:cubicBezTo>
                  <a:pt x="3223371" y="285062"/>
                  <a:pt x="3398982" y="286328"/>
                  <a:pt x="3574473" y="290946"/>
                </a:cubicBezTo>
                <a:cubicBezTo>
                  <a:pt x="3730670" y="322184"/>
                  <a:pt x="3540349" y="286679"/>
                  <a:pt x="3796145" y="318655"/>
                </a:cubicBezTo>
                <a:cubicBezTo>
                  <a:pt x="3819511" y="321576"/>
                  <a:pt x="3842106" y="329180"/>
                  <a:pt x="3865418" y="332510"/>
                </a:cubicBezTo>
                <a:cubicBezTo>
                  <a:pt x="3906817" y="338424"/>
                  <a:pt x="3948545" y="341746"/>
                  <a:pt x="3990109" y="346364"/>
                </a:cubicBezTo>
                <a:cubicBezTo>
                  <a:pt x="4043118" y="364034"/>
                  <a:pt x="4076312" y="377459"/>
                  <a:pt x="4128655" y="387928"/>
                </a:cubicBezTo>
                <a:cubicBezTo>
                  <a:pt x="4156201" y="393437"/>
                  <a:pt x="4184410" y="395466"/>
                  <a:pt x="4211782" y="401782"/>
                </a:cubicBezTo>
                <a:cubicBezTo>
                  <a:pt x="4244542" y="409342"/>
                  <a:pt x="4276278" y="420828"/>
                  <a:pt x="4308764" y="429491"/>
                </a:cubicBezTo>
                <a:cubicBezTo>
                  <a:pt x="4345561" y="439303"/>
                  <a:pt x="4383472" y="445157"/>
                  <a:pt x="4419600" y="457200"/>
                </a:cubicBezTo>
                <a:cubicBezTo>
                  <a:pt x="4748625" y="566876"/>
                  <a:pt x="4317178" y="447419"/>
                  <a:pt x="4599709" y="512619"/>
                </a:cubicBezTo>
                <a:cubicBezTo>
                  <a:pt x="4632469" y="520179"/>
                  <a:pt x="4663276" y="536615"/>
                  <a:pt x="4696691" y="540328"/>
                </a:cubicBezTo>
                <a:cubicBezTo>
                  <a:pt x="4788604" y="550540"/>
                  <a:pt x="4881418" y="549564"/>
                  <a:pt x="4973782" y="554182"/>
                </a:cubicBezTo>
                <a:lnTo>
                  <a:pt x="5666509" y="540328"/>
                </a:lnTo>
                <a:cubicBezTo>
                  <a:pt x="5871911" y="534104"/>
                  <a:pt x="5825430" y="542161"/>
                  <a:pt x="5943600" y="512619"/>
                </a:cubicBezTo>
                <a:cubicBezTo>
                  <a:pt x="5957455" y="503383"/>
                  <a:pt x="5972719" y="495972"/>
                  <a:pt x="5985164" y="484910"/>
                </a:cubicBezTo>
                <a:cubicBezTo>
                  <a:pt x="6030331" y="444761"/>
                  <a:pt x="6096602" y="363833"/>
                  <a:pt x="6151418" y="332510"/>
                </a:cubicBezTo>
                <a:cubicBezTo>
                  <a:pt x="6185677" y="312933"/>
                  <a:pt x="6224400" y="302080"/>
                  <a:pt x="6262255" y="290946"/>
                </a:cubicBezTo>
                <a:cubicBezTo>
                  <a:pt x="6344403" y="266785"/>
                  <a:pt x="6401874" y="261104"/>
                  <a:pt x="6483927" y="249382"/>
                </a:cubicBezTo>
                <a:cubicBezTo>
                  <a:pt x="6534727" y="254000"/>
                  <a:pt x="6586308" y="253233"/>
                  <a:pt x="6636327" y="263237"/>
                </a:cubicBezTo>
                <a:cubicBezTo>
                  <a:pt x="6710632" y="278098"/>
                  <a:pt x="6677068" y="290124"/>
                  <a:pt x="6719455" y="332510"/>
                </a:cubicBezTo>
                <a:cubicBezTo>
                  <a:pt x="6735783" y="348838"/>
                  <a:pt x="6756400" y="360219"/>
                  <a:pt x="6774873" y="374073"/>
                </a:cubicBezTo>
                <a:cubicBezTo>
                  <a:pt x="6825022" y="449297"/>
                  <a:pt x="6774210" y="390085"/>
                  <a:pt x="6871855" y="443346"/>
                </a:cubicBezTo>
                <a:cubicBezTo>
                  <a:pt x="7022688" y="525618"/>
                  <a:pt x="6880557" y="490494"/>
                  <a:pt x="7079673" y="512619"/>
                </a:cubicBezTo>
                <a:cubicBezTo>
                  <a:pt x="7176655" y="503383"/>
                  <a:pt x="7275360" y="505323"/>
                  <a:pt x="7370618" y="484910"/>
                </a:cubicBezTo>
                <a:cubicBezTo>
                  <a:pt x="7407025" y="477108"/>
                  <a:pt x="7433911" y="445345"/>
                  <a:pt x="7467600" y="429491"/>
                </a:cubicBezTo>
                <a:cubicBezTo>
                  <a:pt x="7512605" y="408312"/>
                  <a:pt x="7561140" y="395252"/>
                  <a:pt x="7606145" y="374073"/>
                </a:cubicBezTo>
                <a:cubicBezTo>
                  <a:pt x="7910472" y="230861"/>
                  <a:pt x="7519683" y="395567"/>
                  <a:pt x="7786255" y="277091"/>
                </a:cubicBezTo>
                <a:cubicBezTo>
                  <a:pt x="7811806" y="265735"/>
                  <a:pt x="7858081" y="255671"/>
                  <a:pt x="7883236" y="249382"/>
                </a:cubicBezTo>
                <a:cubicBezTo>
                  <a:pt x="7929418" y="254000"/>
                  <a:pt x="7976271" y="254135"/>
                  <a:pt x="8021782" y="263237"/>
                </a:cubicBezTo>
                <a:cubicBezTo>
                  <a:pt x="8058835" y="270648"/>
                  <a:pt x="8144777" y="319441"/>
                  <a:pt x="8174182" y="332510"/>
                </a:cubicBezTo>
                <a:cubicBezTo>
                  <a:pt x="8187527" y="338441"/>
                  <a:pt x="8202071" y="341236"/>
                  <a:pt x="8215745" y="346364"/>
                </a:cubicBezTo>
                <a:cubicBezTo>
                  <a:pt x="8239031" y="355096"/>
                  <a:pt x="8261646" y="365574"/>
                  <a:pt x="8285018" y="374073"/>
                </a:cubicBezTo>
                <a:cubicBezTo>
                  <a:pt x="8312467" y="384055"/>
                  <a:pt x="8339116" y="398556"/>
                  <a:pt x="8368145" y="401782"/>
                </a:cubicBezTo>
                <a:cubicBezTo>
                  <a:pt x="8699434" y="438593"/>
                  <a:pt x="8451027" y="414708"/>
                  <a:pt x="9116291" y="429491"/>
                </a:cubicBezTo>
                <a:cubicBezTo>
                  <a:pt x="9346673" y="450436"/>
                  <a:pt x="9552031" y="471055"/>
                  <a:pt x="9795164" y="471055"/>
                </a:cubicBezTo>
                <a:lnTo>
                  <a:pt x="10363200" y="471055"/>
                </a:ln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flipH="1">
            <a:off x="-568037" y="813029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flipH="1">
            <a:off x="-533400" y="900545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flipH="1">
            <a:off x="-852054" y="1289908"/>
            <a:ext cx="10363200" cy="554182"/>
          </a:xfrm>
          <a:custGeom>
            <a:avLst/>
            <a:gdLst>
              <a:gd name="connsiteX0" fmla="*/ 0 w 10363200"/>
              <a:gd name="connsiteY0" fmla="*/ 346364 h 554182"/>
              <a:gd name="connsiteX1" fmla="*/ 152400 w 10363200"/>
              <a:gd name="connsiteY1" fmla="*/ 304800 h 554182"/>
              <a:gd name="connsiteX2" fmla="*/ 249382 w 10363200"/>
              <a:gd name="connsiteY2" fmla="*/ 221673 h 554182"/>
              <a:gd name="connsiteX3" fmla="*/ 706582 w 10363200"/>
              <a:gd name="connsiteY3" fmla="*/ 41564 h 554182"/>
              <a:gd name="connsiteX4" fmla="*/ 845127 w 10363200"/>
              <a:gd name="connsiteY4" fmla="*/ 0 h 554182"/>
              <a:gd name="connsiteX5" fmla="*/ 983673 w 10363200"/>
              <a:gd name="connsiteY5" fmla="*/ 13855 h 554182"/>
              <a:gd name="connsiteX6" fmla="*/ 1052945 w 10363200"/>
              <a:gd name="connsiteY6" fmla="*/ 55419 h 554182"/>
              <a:gd name="connsiteX7" fmla="*/ 1136073 w 10363200"/>
              <a:gd name="connsiteY7" fmla="*/ 96982 h 554182"/>
              <a:gd name="connsiteX8" fmla="*/ 1274618 w 10363200"/>
              <a:gd name="connsiteY8" fmla="*/ 235528 h 554182"/>
              <a:gd name="connsiteX9" fmla="*/ 1496291 w 10363200"/>
              <a:gd name="connsiteY9" fmla="*/ 457200 h 554182"/>
              <a:gd name="connsiteX10" fmla="*/ 1537855 w 10363200"/>
              <a:gd name="connsiteY10" fmla="*/ 471055 h 554182"/>
              <a:gd name="connsiteX11" fmla="*/ 1995055 w 10363200"/>
              <a:gd name="connsiteY11" fmla="*/ 415637 h 554182"/>
              <a:gd name="connsiteX12" fmla="*/ 2216727 w 10363200"/>
              <a:gd name="connsiteY12" fmla="*/ 249382 h 554182"/>
              <a:gd name="connsiteX13" fmla="*/ 2286000 w 10363200"/>
              <a:gd name="connsiteY13" fmla="*/ 180110 h 554182"/>
              <a:gd name="connsiteX14" fmla="*/ 2369127 w 10363200"/>
              <a:gd name="connsiteY14" fmla="*/ 124691 h 554182"/>
              <a:gd name="connsiteX15" fmla="*/ 2424545 w 10363200"/>
              <a:gd name="connsiteY15" fmla="*/ 96982 h 554182"/>
              <a:gd name="connsiteX16" fmla="*/ 2604655 w 10363200"/>
              <a:gd name="connsiteY16" fmla="*/ 69273 h 554182"/>
              <a:gd name="connsiteX17" fmla="*/ 2812473 w 10363200"/>
              <a:gd name="connsiteY17" fmla="*/ 110837 h 554182"/>
              <a:gd name="connsiteX18" fmla="*/ 2867891 w 10363200"/>
              <a:gd name="connsiteY18" fmla="*/ 166255 h 554182"/>
              <a:gd name="connsiteX19" fmla="*/ 2964873 w 10363200"/>
              <a:gd name="connsiteY19" fmla="*/ 263237 h 554182"/>
              <a:gd name="connsiteX20" fmla="*/ 3048000 w 10363200"/>
              <a:gd name="connsiteY20" fmla="*/ 277091 h 554182"/>
              <a:gd name="connsiteX21" fmla="*/ 3574473 w 10363200"/>
              <a:gd name="connsiteY21" fmla="*/ 290946 h 554182"/>
              <a:gd name="connsiteX22" fmla="*/ 3796145 w 10363200"/>
              <a:gd name="connsiteY22" fmla="*/ 318655 h 554182"/>
              <a:gd name="connsiteX23" fmla="*/ 3865418 w 10363200"/>
              <a:gd name="connsiteY23" fmla="*/ 332510 h 554182"/>
              <a:gd name="connsiteX24" fmla="*/ 3990109 w 10363200"/>
              <a:gd name="connsiteY24" fmla="*/ 346364 h 554182"/>
              <a:gd name="connsiteX25" fmla="*/ 4128655 w 10363200"/>
              <a:gd name="connsiteY25" fmla="*/ 387928 h 554182"/>
              <a:gd name="connsiteX26" fmla="*/ 4211782 w 10363200"/>
              <a:gd name="connsiteY26" fmla="*/ 401782 h 554182"/>
              <a:gd name="connsiteX27" fmla="*/ 4308764 w 10363200"/>
              <a:gd name="connsiteY27" fmla="*/ 429491 h 554182"/>
              <a:gd name="connsiteX28" fmla="*/ 4419600 w 10363200"/>
              <a:gd name="connsiteY28" fmla="*/ 457200 h 554182"/>
              <a:gd name="connsiteX29" fmla="*/ 4599709 w 10363200"/>
              <a:gd name="connsiteY29" fmla="*/ 512619 h 554182"/>
              <a:gd name="connsiteX30" fmla="*/ 4696691 w 10363200"/>
              <a:gd name="connsiteY30" fmla="*/ 540328 h 554182"/>
              <a:gd name="connsiteX31" fmla="*/ 4973782 w 10363200"/>
              <a:gd name="connsiteY31" fmla="*/ 554182 h 554182"/>
              <a:gd name="connsiteX32" fmla="*/ 5666509 w 10363200"/>
              <a:gd name="connsiteY32" fmla="*/ 540328 h 554182"/>
              <a:gd name="connsiteX33" fmla="*/ 5943600 w 10363200"/>
              <a:gd name="connsiteY33" fmla="*/ 512619 h 554182"/>
              <a:gd name="connsiteX34" fmla="*/ 5985164 w 10363200"/>
              <a:gd name="connsiteY34" fmla="*/ 484910 h 554182"/>
              <a:gd name="connsiteX35" fmla="*/ 6151418 w 10363200"/>
              <a:gd name="connsiteY35" fmla="*/ 332510 h 554182"/>
              <a:gd name="connsiteX36" fmla="*/ 6262255 w 10363200"/>
              <a:gd name="connsiteY36" fmla="*/ 290946 h 554182"/>
              <a:gd name="connsiteX37" fmla="*/ 6483927 w 10363200"/>
              <a:gd name="connsiteY37" fmla="*/ 249382 h 554182"/>
              <a:gd name="connsiteX38" fmla="*/ 6636327 w 10363200"/>
              <a:gd name="connsiteY38" fmla="*/ 263237 h 554182"/>
              <a:gd name="connsiteX39" fmla="*/ 6719455 w 10363200"/>
              <a:gd name="connsiteY39" fmla="*/ 332510 h 554182"/>
              <a:gd name="connsiteX40" fmla="*/ 6774873 w 10363200"/>
              <a:gd name="connsiteY40" fmla="*/ 374073 h 554182"/>
              <a:gd name="connsiteX41" fmla="*/ 6871855 w 10363200"/>
              <a:gd name="connsiteY41" fmla="*/ 443346 h 554182"/>
              <a:gd name="connsiteX42" fmla="*/ 7079673 w 10363200"/>
              <a:gd name="connsiteY42" fmla="*/ 512619 h 554182"/>
              <a:gd name="connsiteX43" fmla="*/ 7370618 w 10363200"/>
              <a:gd name="connsiteY43" fmla="*/ 484910 h 554182"/>
              <a:gd name="connsiteX44" fmla="*/ 7467600 w 10363200"/>
              <a:gd name="connsiteY44" fmla="*/ 429491 h 554182"/>
              <a:gd name="connsiteX45" fmla="*/ 7606145 w 10363200"/>
              <a:gd name="connsiteY45" fmla="*/ 374073 h 554182"/>
              <a:gd name="connsiteX46" fmla="*/ 7786255 w 10363200"/>
              <a:gd name="connsiteY46" fmla="*/ 277091 h 554182"/>
              <a:gd name="connsiteX47" fmla="*/ 7883236 w 10363200"/>
              <a:gd name="connsiteY47" fmla="*/ 249382 h 554182"/>
              <a:gd name="connsiteX48" fmla="*/ 8021782 w 10363200"/>
              <a:gd name="connsiteY48" fmla="*/ 263237 h 554182"/>
              <a:gd name="connsiteX49" fmla="*/ 8174182 w 10363200"/>
              <a:gd name="connsiteY49" fmla="*/ 332510 h 554182"/>
              <a:gd name="connsiteX50" fmla="*/ 8215745 w 10363200"/>
              <a:gd name="connsiteY50" fmla="*/ 346364 h 554182"/>
              <a:gd name="connsiteX51" fmla="*/ 8285018 w 10363200"/>
              <a:gd name="connsiteY51" fmla="*/ 374073 h 554182"/>
              <a:gd name="connsiteX52" fmla="*/ 8368145 w 10363200"/>
              <a:gd name="connsiteY52" fmla="*/ 401782 h 554182"/>
              <a:gd name="connsiteX53" fmla="*/ 9116291 w 10363200"/>
              <a:gd name="connsiteY53" fmla="*/ 429491 h 554182"/>
              <a:gd name="connsiteX54" fmla="*/ 9795164 w 10363200"/>
              <a:gd name="connsiteY54" fmla="*/ 471055 h 554182"/>
              <a:gd name="connsiteX55" fmla="*/ 10363200 w 10363200"/>
              <a:gd name="connsiteY55" fmla="*/ 471055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363200" h="554182">
                <a:moveTo>
                  <a:pt x="0" y="346364"/>
                </a:moveTo>
                <a:cubicBezTo>
                  <a:pt x="50218" y="337995"/>
                  <a:pt x="107898" y="334468"/>
                  <a:pt x="152400" y="304800"/>
                </a:cubicBezTo>
                <a:cubicBezTo>
                  <a:pt x="187827" y="281182"/>
                  <a:pt x="211814" y="241709"/>
                  <a:pt x="249382" y="221673"/>
                </a:cubicBezTo>
                <a:cubicBezTo>
                  <a:pt x="484237" y="96417"/>
                  <a:pt x="510389" y="102875"/>
                  <a:pt x="706582" y="41564"/>
                </a:cubicBezTo>
                <a:cubicBezTo>
                  <a:pt x="841507" y="-600"/>
                  <a:pt x="739382" y="26437"/>
                  <a:pt x="845127" y="0"/>
                </a:cubicBezTo>
                <a:cubicBezTo>
                  <a:pt x="891309" y="4618"/>
                  <a:pt x="938828" y="1896"/>
                  <a:pt x="983673" y="13855"/>
                </a:cubicBezTo>
                <a:cubicBezTo>
                  <a:pt x="1009692" y="20794"/>
                  <a:pt x="1029305" y="42524"/>
                  <a:pt x="1052945" y="55419"/>
                </a:cubicBezTo>
                <a:cubicBezTo>
                  <a:pt x="1080142" y="70254"/>
                  <a:pt x="1108364" y="83128"/>
                  <a:pt x="1136073" y="96982"/>
                </a:cubicBezTo>
                <a:cubicBezTo>
                  <a:pt x="1182255" y="143164"/>
                  <a:pt x="1234521" y="183975"/>
                  <a:pt x="1274618" y="235528"/>
                </a:cubicBezTo>
                <a:cubicBezTo>
                  <a:pt x="1326343" y="302032"/>
                  <a:pt x="1407620" y="427642"/>
                  <a:pt x="1496291" y="457200"/>
                </a:cubicBezTo>
                <a:lnTo>
                  <a:pt x="1537855" y="471055"/>
                </a:lnTo>
                <a:cubicBezTo>
                  <a:pt x="1713724" y="463408"/>
                  <a:pt x="1841272" y="483985"/>
                  <a:pt x="1995055" y="415637"/>
                </a:cubicBezTo>
                <a:cubicBezTo>
                  <a:pt x="2077202" y="379127"/>
                  <a:pt x="2152337" y="308819"/>
                  <a:pt x="2216727" y="249382"/>
                </a:cubicBezTo>
                <a:cubicBezTo>
                  <a:pt x="2240722" y="227233"/>
                  <a:pt x="2260726" y="200789"/>
                  <a:pt x="2286000" y="180110"/>
                </a:cubicBezTo>
                <a:cubicBezTo>
                  <a:pt x="2311775" y="159022"/>
                  <a:pt x="2340571" y="141825"/>
                  <a:pt x="2369127" y="124691"/>
                </a:cubicBezTo>
                <a:cubicBezTo>
                  <a:pt x="2386837" y="114065"/>
                  <a:pt x="2404952" y="103513"/>
                  <a:pt x="2424545" y="96982"/>
                </a:cubicBezTo>
                <a:cubicBezTo>
                  <a:pt x="2462622" y="84290"/>
                  <a:pt x="2577504" y="72667"/>
                  <a:pt x="2604655" y="69273"/>
                </a:cubicBezTo>
                <a:cubicBezTo>
                  <a:pt x="2673928" y="83128"/>
                  <a:pt x="2746184" y="86415"/>
                  <a:pt x="2812473" y="110837"/>
                </a:cubicBezTo>
                <a:cubicBezTo>
                  <a:pt x="2836987" y="119868"/>
                  <a:pt x="2850688" y="146595"/>
                  <a:pt x="2867891" y="166255"/>
                </a:cubicBezTo>
                <a:cubicBezTo>
                  <a:pt x="2902704" y="206041"/>
                  <a:pt x="2911588" y="241923"/>
                  <a:pt x="2964873" y="263237"/>
                </a:cubicBezTo>
                <a:cubicBezTo>
                  <a:pt x="2990955" y="273670"/>
                  <a:pt x="3019938" y="275815"/>
                  <a:pt x="3048000" y="277091"/>
                </a:cubicBezTo>
                <a:cubicBezTo>
                  <a:pt x="3223371" y="285062"/>
                  <a:pt x="3398982" y="286328"/>
                  <a:pt x="3574473" y="290946"/>
                </a:cubicBezTo>
                <a:cubicBezTo>
                  <a:pt x="3730670" y="322184"/>
                  <a:pt x="3540349" y="286679"/>
                  <a:pt x="3796145" y="318655"/>
                </a:cubicBezTo>
                <a:cubicBezTo>
                  <a:pt x="3819511" y="321576"/>
                  <a:pt x="3842106" y="329180"/>
                  <a:pt x="3865418" y="332510"/>
                </a:cubicBezTo>
                <a:cubicBezTo>
                  <a:pt x="3906817" y="338424"/>
                  <a:pt x="3948545" y="341746"/>
                  <a:pt x="3990109" y="346364"/>
                </a:cubicBezTo>
                <a:cubicBezTo>
                  <a:pt x="4043118" y="364034"/>
                  <a:pt x="4076312" y="377459"/>
                  <a:pt x="4128655" y="387928"/>
                </a:cubicBezTo>
                <a:cubicBezTo>
                  <a:pt x="4156201" y="393437"/>
                  <a:pt x="4184410" y="395466"/>
                  <a:pt x="4211782" y="401782"/>
                </a:cubicBezTo>
                <a:cubicBezTo>
                  <a:pt x="4244542" y="409342"/>
                  <a:pt x="4276278" y="420828"/>
                  <a:pt x="4308764" y="429491"/>
                </a:cubicBezTo>
                <a:cubicBezTo>
                  <a:pt x="4345561" y="439303"/>
                  <a:pt x="4383472" y="445157"/>
                  <a:pt x="4419600" y="457200"/>
                </a:cubicBezTo>
                <a:cubicBezTo>
                  <a:pt x="4748625" y="566876"/>
                  <a:pt x="4317178" y="447419"/>
                  <a:pt x="4599709" y="512619"/>
                </a:cubicBezTo>
                <a:cubicBezTo>
                  <a:pt x="4632469" y="520179"/>
                  <a:pt x="4663276" y="536615"/>
                  <a:pt x="4696691" y="540328"/>
                </a:cubicBezTo>
                <a:cubicBezTo>
                  <a:pt x="4788604" y="550540"/>
                  <a:pt x="4881418" y="549564"/>
                  <a:pt x="4973782" y="554182"/>
                </a:cubicBezTo>
                <a:lnTo>
                  <a:pt x="5666509" y="540328"/>
                </a:lnTo>
                <a:cubicBezTo>
                  <a:pt x="5871911" y="534104"/>
                  <a:pt x="5825430" y="542161"/>
                  <a:pt x="5943600" y="512619"/>
                </a:cubicBezTo>
                <a:cubicBezTo>
                  <a:pt x="5957455" y="503383"/>
                  <a:pt x="5972719" y="495972"/>
                  <a:pt x="5985164" y="484910"/>
                </a:cubicBezTo>
                <a:cubicBezTo>
                  <a:pt x="6030331" y="444761"/>
                  <a:pt x="6096602" y="363833"/>
                  <a:pt x="6151418" y="332510"/>
                </a:cubicBezTo>
                <a:cubicBezTo>
                  <a:pt x="6185677" y="312933"/>
                  <a:pt x="6224400" y="302080"/>
                  <a:pt x="6262255" y="290946"/>
                </a:cubicBezTo>
                <a:cubicBezTo>
                  <a:pt x="6344403" y="266785"/>
                  <a:pt x="6401874" y="261104"/>
                  <a:pt x="6483927" y="249382"/>
                </a:cubicBezTo>
                <a:cubicBezTo>
                  <a:pt x="6534727" y="254000"/>
                  <a:pt x="6586308" y="253233"/>
                  <a:pt x="6636327" y="263237"/>
                </a:cubicBezTo>
                <a:cubicBezTo>
                  <a:pt x="6710632" y="278098"/>
                  <a:pt x="6677068" y="290124"/>
                  <a:pt x="6719455" y="332510"/>
                </a:cubicBezTo>
                <a:cubicBezTo>
                  <a:pt x="6735783" y="348838"/>
                  <a:pt x="6756400" y="360219"/>
                  <a:pt x="6774873" y="374073"/>
                </a:cubicBezTo>
                <a:cubicBezTo>
                  <a:pt x="6825022" y="449297"/>
                  <a:pt x="6774210" y="390085"/>
                  <a:pt x="6871855" y="443346"/>
                </a:cubicBezTo>
                <a:cubicBezTo>
                  <a:pt x="7022688" y="525618"/>
                  <a:pt x="6880557" y="490494"/>
                  <a:pt x="7079673" y="512619"/>
                </a:cubicBezTo>
                <a:cubicBezTo>
                  <a:pt x="7176655" y="503383"/>
                  <a:pt x="7275360" y="505323"/>
                  <a:pt x="7370618" y="484910"/>
                </a:cubicBezTo>
                <a:cubicBezTo>
                  <a:pt x="7407025" y="477108"/>
                  <a:pt x="7433911" y="445345"/>
                  <a:pt x="7467600" y="429491"/>
                </a:cubicBezTo>
                <a:cubicBezTo>
                  <a:pt x="7512605" y="408312"/>
                  <a:pt x="7561140" y="395252"/>
                  <a:pt x="7606145" y="374073"/>
                </a:cubicBezTo>
                <a:cubicBezTo>
                  <a:pt x="7910472" y="230861"/>
                  <a:pt x="7519683" y="395567"/>
                  <a:pt x="7786255" y="277091"/>
                </a:cubicBezTo>
                <a:cubicBezTo>
                  <a:pt x="7811806" y="265735"/>
                  <a:pt x="7858081" y="255671"/>
                  <a:pt x="7883236" y="249382"/>
                </a:cubicBezTo>
                <a:cubicBezTo>
                  <a:pt x="7929418" y="254000"/>
                  <a:pt x="7976271" y="254135"/>
                  <a:pt x="8021782" y="263237"/>
                </a:cubicBezTo>
                <a:cubicBezTo>
                  <a:pt x="8058835" y="270648"/>
                  <a:pt x="8144777" y="319441"/>
                  <a:pt x="8174182" y="332510"/>
                </a:cubicBezTo>
                <a:cubicBezTo>
                  <a:pt x="8187527" y="338441"/>
                  <a:pt x="8202071" y="341236"/>
                  <a:pt x="8215745" y="346364"/>
                </a:cubicBezTo>
                <a:cubicBezTo>
                  <a:pt x="8239031" y="355096"/>
                  <a:pt x="8261646" y="365574"/>
                  <a:pt x="8285018" y="374073"/>
                </a:cubicBezTo>
                <a:cubicBezTo>
                  <a:pt x="8312467" y="384055"/>
                  <a:pt x="8339116" y="398556"/>
                  <a:pt x="8368145" y="401782"/>
                </a:cubicBezTo>
                <a:cubicBezTo>
                  <a:pt x="8699434" y="438593"/>
                  <a:pt x="8451027" y="414708"/>
                  <a:pt x="9116291" y="429491"/>
                </a:cubicBezTo>
                <a:cubicBezTo>
                  <a:pt x="9346673" y="450436"/>
                  <a:pt x="9552031" y="471055"/>
                  <a:pt x="9795164" y="471055"/>
                </a:cubicBezTo>
                <a:lnTo>
                  <a:pt x="10363200" y="471055"/>
                </a:ln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flipH="1">
            <a:off x="-290946" y="1568075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flipH="1">
            <a:off x="-235527" y="1817816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flipH="1">
            <a:off x="-235524" y="2646908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 flipH="1">
            <a:off x="-789707" y="2326817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flipH="1">
            <a:off x="-574961" y="2872969"/>
            <a:ext cx="10363200" cy="554182"/>
          </a:xfrm>
          <a:custGeom>
            <a:avLst/>
            <a:gdLst>
              <a:gd name="connsiteX0" fmla="*/ 0 w 10363200"/>
              <a:gd name="connsiteY0" fmla="*/ 346364 h 554182"/>
              <a:gd name="connsiteX1" fmla="*/ 152400 w 10363200"/>
              <a:gd name="connsiteY1" fmla="*/ 304800 h 554182"/>
              <a:gd name="connsiteX2" fmla="*/ 249382 w 10363200"/>
              <a:gd name="connsiteY2" fmla="*/ 221673 h 554182"/>
              <a:gd name="connsiteX3" fmla="*/ 706582 w 10363200"/>
              <a:gd name="connsiteY3" fmla="*/ 41564 h 554182"/>
              <a:gd name="connsiteX4" fmla="*/ 845127 w 10363200"/>
              <a:gd name="connsiteY4" fmla="*/ 0 h 554182"/>
              <a:gd name="connsiteX5" fmla="*/ 983673 w 10363200"/>
              <a:gd name="connsiteY5" fmla="*/ 13855 h 554182"/>
              <a:gd name="connsiteX6" fmla="*/ 1052945 w 10363200"/>
              <a:gd name="connsiteY6" fmla="*/ 55419 h 554182"/>
              <a:gd name="connsiteX7" fmla="*/ 1136073 w 10363200"/>
              <a:gd name="connsiteY7" fmla="*/ 96982 h 554182"/>
              <a:gd name="connsiteX8" fmla="*/ 1274618 w 10363200"/>
              <a:gd name="connsiteY8" fmla="*/ 235528 h 554182"/>
              <a:gd name="connsiteX9" fmla="*/ 1496291 w 10363200"/>
              <a:gd name="connsiteY9" fmla="*/ 457200 h 554182"/>
              <a:gd name="connsiteX10" fmla="*/ 1537855 w 10363200"/>
              <a:gd name="connsiteY10" fmla="*/ 471055 h 554182"/>
              <a:gd name="connsiteX11" fmla="*/ 1995055 w 10363200"/>
              <a:gd name="connsiteY11" fmla="*/ 415637 h 554182"/>
              <a:gd name="connsiteX12" fmla="*/ 2216727 w 10363200"/>
              <a:gd name="connsiteY12" fmla="*/ 249382 h 554182"/>
              <a:gd name="connsiteX13" fmla="*/ 2286000 w 10363200"/>
              <a:gd name="connsiteY13" fmla="*/ 180110 h 554182"/>
              <a:gd name="connsiteX14" fmla="*/ 2369127 w 10363200"/>
              <a:gd name="connsiteY14" fmla="*/ 124691 h 554182"/>
              <a:gd name="connsiteX15" fmla="*/ 2424545 w 10363200"/>
              <a:gd name="connsiteY15" fmla="*/ 96982 h 554182"/>
              <a:gd name="connsiteX16" fmla="*/ 2604655 w 10363200"/>
              <a:gd name="connsiteY16" fmla="*/ 69273 h 554182"/>
              <a:gd name="connsiteX17" fmla="*/ 2812473 w 10363200"/>
              <a:gd name="connsiteY17" fmla="*/ 110837 h 554182"/>
              <a:gd name="connsiteX18" fmla="*/ 2867891 w 10363200"/>
              <a:gd name="connsiteY18" fmla="*/ 166255 h 554182"/>
              <a:gd name="connsiteX19" fmla="*/ 2964873 w 10363200"/>
              <a:gd name="connsiteY19" fmla="*/ 263237 h 554182"/>
              <a:gd name="connsiteX20" fmla="*/ 3048000 w 10363200"/>
              <a:gd name="connsiteY20" fmla="*/ 277091 h 554182"/>
              <a:gd name="connsiteX21" fmla="*/ 3574473 w 10363200"/>
              <a:gd name="connsiteY21" fmla="*/ 290946 h 554182"/>
              <a:gd name="connsiteX22" fmla="*/ 3796145 w 10363200"/>
              <a:gd name="connsiteY22" fmla="*/ 318655 h 554182"/>
              <a:gd name="connsiteX23" fmla="*/ 3865418 w 10363200"/>
              <a:gd name="connsiteY23" fmla="*/ 332510 h 554182"/>
              <a:gd name="connsiteX24" fmla="*/ 3990109 w 10363200"/>
              <a:gd name="connsiteY24" fmla="*/ 346364 h 554182"/>
              <a:gd name="connsiteX25" fmla="*/ 4128655 w 10363200"/>
              <a:gd name="connsiteY25" fmla="*/ 387928 h 554182"/>
              <a:gd name="connsiteX26" fmla="*/ 4211782 w 10363200"/>
              <a:gd name="connsiteY26" fmla="*/ 401782 h 554182"/>
              <a:gd name="connsiteX27" fmla="*/ 4308764 w 10363200"/>
              <a:gd name="connsiteY27" fmla="*/ 429491 h 554182"/>
              <a:gd name="connsiteX28" fmla="*/ 4419600 w 10363200"/>
              <a:gd name="connsiteY28" fmla="*/ 457200 h 554182"/>
              <a:gd name="connsiteX29" fmla="*/ 4599709 w 10363200"/>
              <a:gd name="connsiteY29" fmla="*/ 512619 h 554182"/>
              <a:gd name="connsiteX30" fmla="*/ 4696691 w 10363200"/>
              <a:gd name="connsiteY30" fmla="*/ 540328 h 554182"/>
              <a:gd name="connsiteX31" fmla="*/ 4973782 w 10363200"/>
              <a:gd name="connsiteY31" fmla="*/ 554182 h 554182"/>
              <a:gd name="connsiteX32" fmla="*/ 5666509 w 10363200"/>
              <a:gd name="connsiteY32" fmla="*/ 540328 h 554182"/>
              <a:gd name="connsiteX33" fmla="*/ 5943600 w 10363200"/>
              <a:gd name="connsiteY33" fmla="*/ 512619 h 554182"/>
              <a:gd name="connsiteX34" fmla="*/ 5985164 w 10363200"/>
              <a:gd name="connsiteY34" fmla="*/ 484910 h 554182"/>
              <a:gd name="connsiteX35" fmla="*/ 6151418 w 10363200"/>
              <a:gd name="connsiteY35" fmla="*/ 332510 h 554182"/>
              <a:gd name="connsiteX36" fmla="*/ 6262255 w 10363200"/>
              <a:gd name="connsiteY36" fmla="*/ 290946 h 554182"/>
              <a:gd name="connsiteX37" fmla="*/ 6483927 w 10363200"/>
              <a:gd name="connsiteY37" fmla="*/ 249382 h 554182"/>
              <a:gd name="connsiteX38" fmla="*/ 6636327 w 10363200"/>
              <a:gd name="connsiteY38" fmla="*/ 263237 h 554182"/>
              <a:gd name="connsiteX39" fmla="*/ 6719455 w 10363200"/>
              <a:gd name="connsiteY39" fmla="*/ 332510 h 554182"/>
              <a:gd name="connsiteX40" fmla="*/ 6774873 w 10363200"/>
              <a:gd name="connsiteY40" fmla="*/ 374073 h 554182"/>
              <a:gd name="connsiteX41" fmla="*/ 6871855 w 10363200"/>
              <a:gd name="connsiteY41" fmla="*/ 443346 h 554182"/>
              <a:gd name="connsiteX42" fmla="*/ 7079673 w 10363200"/>
              <a:gd name="connsiteY42" fmla="*/ 512619 h 554182"/>
              <a:gd name="connsiteX43" fmla="*/ 7370618 w 10363200"/>
              <a:gd name="connsiteY43" fmla="*/ 484910 h 554182"/>
              <a:gd name="connsiteX44" fmla="*/ 7467600 w 10363200"/>
              <a:gd name="connsiteY44" fmla="*/ 429491 h 554182"/>
              <a:gd name="connsiteX45" fmla="*/ 7606145 w 10363200"/>
              <a:gd name="connsiteY45" fmla="*/ 374073 h 554182"/>
              <a:gd name="connsiteX46" fmla="*/ 7786255 w 10363200"/>
              <a:gd name="connsiteY46" fmla="*/ 277091 h 554182"/>
              <a:gd name="connsiteX47" fmla="*/ 7883236 w 10363200"/>
              <a:gd name="connsiteY47" fmla="*/ 249382 h 554182"/>
              <a:gd name="connsiteX48" fmla="*/ 8021782 w 10363200"/>
              <a:gd name="connsiteY48" fmla="*/ 263237 h 554182"/>
              <a:gd name="connsiteX49" fmla="*/ 8174182 w 10363200"/>
              <a:gd name="connsiteY49" fmla="*/ 332510 h 554182"/>
              <a:gd name="connsiteX50" fmla="*/ 8215745 w 10363200"/>
              <a:gd name="connsiteY50" fmla="*/ 346364 h 554182"/>
              <a:gd name="connsiteX51" fmla="*/ 8285018 w 10363200"/>
              <a:gd name="connsiteY51" fmla="*/ 374073 h 554182"/>
              <a:gd name="connsiteX52" fmla="*/ 8368145 w 10363200"/>
              <a:gd name="connsiteY52" fmla="*/ 401782 h 554182"/>
              <a:gd name="connsiteX53" fmla="*/ 9116291 w 10363200"/>
              <a:gd name="connsiteY53" fmla="*/ 429491 h 554182"/>
              <a:gd name="connsiteX54" fmla="*/ 9795164 w 10363200"/>
              <a:gd name="connsiteY54" fmla="*/ 471055 h 554182"/>
              <a:gd name="connsiteX55" fmla="*/ 10363200 w 10363200"/>
              <a:gd name="connsiteY55" fmla="*/ 471055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363200" h="554182">
                <a:moveTo>
                  <a:pt x="0" y="346364"/>
                </a:moveTo>
                <a:cubicBezTo>
                  <a:pt x="50218" y="337995"/>
                  <a:pt x="107898" y="334468"/>
                  <a:pt x="152400" y="304800"/>
                </a:cubicBezTo>
                <a:cubicBezTo>
                  <a:pt x="187827" y="281182"/>
                  <a:pt x="211814" y="241709"/>
                  <a:pt x="249382" y="221673"/>
                </a:cubicBezTo>
                <a:cubicBezTo>
                  <a:pt x="484237" y="96417"/>
                  <a:pt x="510389" y="102875"/>
                  <a:pt x="706582" y="41564"/>
                </a:cubicBezTo>
                <a:cubicBezTo>
                  <a:pt x="841507" y="-600"/>
                  <a:pt x="739382" y="26437"/>
                  <a:pt x="845127" y="0"/>
                </a:cubicBezTo>
                <a:cubicBezTo>
                  <a:pt x="891309" y="4618"/>
                  <a:pt x="938828" y="1896"/>
                  <a:pt x="983673" y="13855"/>
                </a:cubicBezTo>
                <a:cubicBezTo>
                  <a:pt x="1009692" y="20794"/>
                  <a:pt x="1029305" y="42524"/>
                  <a:pt x="1052945" y="55419"/>
                </a:cubicBezTo>
                <a:cubicBezTo>
                  <a:pt x="1080142" y="70254"/>
                  <a:pt x="1108364" y="83128"/>
                  <a:pt x="1136073" y="96982"/>
                </a:cubicBezTo>
                <a:cubicBezTo>
                  <a:pt x="1182255" y="143164"/>
                  <a:pt x="1234521" y="183975"/>
                  <a:pt x="1274618" y="235528"/>
                </a:cubicBezTo>
                <a:cubicBezTo>
                  <a:pt x="1326343" y="302032"/>
                  <a:pt x="1407620" y="427642"/>
                  <a:pt x="1496291" y="457200"/>
                </a:cubicBezTo>
                <a:lnTo>
                  <a:pt x="1537855" y="471055"/>
                </a:lnTo>
                <a:cubicBezTo>
                  <a:pt x="1713724" y="463408"/>
                  <a:pt x="1841272" y="483985"/>
                  <a:pt x="1995055" y="415637"/>
                </a:cubicBezTo>
                <a:cubicBezTo>
                  <a:pt x="2077202" y="379127"/>
                  <a:pt x="2152337" y="308819"/>
                  <a:pt x="2216727" y="249382"/>
                </a:cubicBezTo>
                <a:cubicBezTo>
                  <a:pt x="2240722" y="227233"/>
                  <a:pt x="2260726" y="200789"/>
                  <a:pt x="2286000" y="180110"/>
                </a:cubicBezTo>
                <a:cubicBezTo>
                  <a:pt x="2311775" y="159022"/>
                  <a:pt x="2340571" y="141825"/>
                  <a:pt x="2369127" y="124691"/>
                </a:cubicBezTo>
                <a:cubicBezTo>
                  <a:pt x="2386837" y="114065"/>
                  <a:pt x="2404952" y="103513"/>
                  <a:pt x="2424545" y="96982"/>
                </a:cubicBezTo>
                <a:cubicBezTo>
                  <a:pt x="2462622" y="84290"/>
                  <a:pt x="2577504" y="72667"/>
                  <a:pt x="2604655" y="69273"/>
                </a:cubicBezTo>
                <a:cubicBezTo>
                  <a:pt x="2673928" y="83128"/>
                  <a:pt x="2746184" y="86415"/>
                  <a:pt x="2812473" y="110837"/>
                </a:cubicBezTo>
                <a:cubicBezTo>
                  <a:pt x="2836987" y="119868"/>
                  <a:pt x="2850688" y="146595"/>
                  <a:pt x="2867891" y="166255"/>
                </a:cubicBezTo>
                <a:cubicBezTo>
                  <a:pt x="2902704" y="206041"/>
                  <a:pt x="2911588" y="241923"/>
                  <a:pt x="2964873" y="263237"/>
                </a:cubicBezTo>
                <a:cubicBezTo>
                  <a:pt x="2990955" y="273670"/>
                  <a:pt x="3019938" y="275815"/>
                  <a:pt x="3048000" y="277091"/>
                </a:cubicBezTo>
                <a:cubicBezTo>
                  <a:pt x="3223371" y="285062"/>
                  <a:pt x="3398982" y="286328"/>
                  <a:pt x="3574473" y="290946"/>
                </a:cubicBezTo>
                <a:cubicBezTo>
                  <a:pt x="3730670" y="322184"/>
                  <a:pt x="3540349" y="286679"/>
                  <a:pt x="3796145" y="318655"/>
                </a:cubicBezTo>
                <a:cubicBezTo>
                  <a:pt x="3819511" y="321576"/>
                  <a:pt x="3842106" y="329180"/>
                  <a:pt x="3865418" y="332510"/>
                </a:cubicBezTo>
                <a:cubicBezTo>
                  <a:pt x="3906817" y="338424"/>
                  <a:pt x="3948545" y="341746"/>
                  <a:pt x="3990109" y="346364"/>
                </a:cubicBezTo>
                <a:cubicBezTo>
                  <a:pt x="4043118" y="364034"/>
                  <a:pt x="4076312" y="377459"/>
                  <a:pt x="4128655" y="387928"/>
                </a:cubicBezTo>
                <a:cubicBezTo>
                  <a:pt x="4156201" y="393437"/>
                  <a:pt x="4184410" y="395466"/>
                  <a:pt x="4211782" y="401782"/>
                </a:cubicBezTo>
                <a:cubicBezTo>
                  <a:pt x="4244542" y="409342"/>
                  <a:pt x="4276278" y="420828"/>
                  <a:pt x="4308764" y="429491"/>
                </a:cubicBezTo>
                <a:cubicBezTo>
                  <a:pt x="4345561" y="439303"/>
                  <a:pt x="4383472" y="445157"/>
                  <a:pt x="4419600" y="457200"/>
                </a:cubicBezTo>
                <a:cubicBezTo>
                  <a:pt x="4748625" y="566876"/>
                  <a:pt x="4317178" y="447419"/>
                  <a:pt x="4599709" y="512619"/>
                </a:cubicBezTo>
                <a:cubicBezTo>
                  <a:pt x="4632469" y="520179"/>
                  <a:pt x="4663276" y="536615"/>
                  <a:pt x="4696691" y="540328"/>
                </a:cubicBezTo>
                <a:cubicBezTo>
                  <a:pt x="4788604" y="550540"/>
                  <a:pt x="4881418" y="549564"/>
                  <a:pt x="4973782" y="554182"/>
                </a:cubicBezTo>
                <a:lnTo>
                  <a:pt x="5666509" y="540328"/>
                </a:lnTo>
                <a:cubicBezTo>
                  <a:pt x="5871911" y="534104"/>
                  <a:pt x="5825430" y="542161"/>
                  <a:pt x="5943600" y="512619"/>
                </a:cubicBezTo>
                <a:cubicBezTo>
                  <a:pt x="5957455" y="503383"/>
                  <a:pt x="5972719" y="495972"/>
                  <a:pt x="5985164" y="484910"/>
                </a:cubicBezTo>
                <a:cubicBezTo>
                  <a:pt x="6030331" y="444761"/>
                  <a:pt x="6096602" y="363833"/>
                  <a:pt x="6151418" y="332510"/>
                </a:cubicBezTo>
                <a:cubicBezTo>
                  <a:pt x="6185677" y="312933"/>
                  <a:pt x="6224400" y="302080"/>
                  <a:pt x="6262255" y="290946"/>
                </a:cubicBezTo>
                <a:cubicBezTo>
                  <a:pt x="6344403" y="266785"/>
                  <a:pt x="6401874" y="261104"/>
                  <a:pt x="6483927" y="249382"/>
                </a:cubicBezTo>
                <a:cubicBezTo>
                  <a:pt x="6534727" y="254000"/>
                  <a:pt x="6586308" y="253233"/>
                  <a:pt x="6636327" y="263237"/>
                </a:cubicBezTo>
                <a:cubicBezTo>
                  <a:pt x="6710632" y="278098"/>
                  <a:pt x="6677068" y="290124"/>
                  <a:pt x="6719455" y="332510"/>
                </a:cubicBezTo>
                <a:cubicBezTo>
                  <a:pt x="6735783" y="348838"/>
                  <a:pt x="6756400" y="360219"/>
                  <a:pt x="6774873" y="374073"/>
                </a:cubicBezTo>
                <a:cubicBezTo>
                  <a:pt x="6825022" y="449297"/>
                  <a:pt x="6774210" y="390085"/>
                  <a:pt x="6871855" y="443346"/>
                </a:cubicBezTo>
                <a:cubicBezTo>
                  <a:pt x="7022688" y="525618"/>
                  <a:pt x="6880557" y="490494"/>
                  <a:pt x="7079673" y="512619"/>
                </a:cubicBezTo>
                <a:cubicBezTo>
                  <a:pt x="7176655" y="503383"/>
                  <a:pt x="7275360" y="505323"/>
                  <a:pt x="7370618" y="484910"/>
                </a:cubicBezTo>
                <a:cubicBezTo>
                  <a:pt x="7407025" y="477108"/>
                  <a:pt x="7433911" y="445345"/>
                  <a:pt x="7467600" y="429491"/>
                </a:cubicBezTo>
                <a:cubicBezTo>
                  <a:pt x="7512605" y="408312"/>
                  <a:pt x="7561140" y="395252"/>
                  <a:pt x="7606145" y="374073"/>
                </a:cubicBezTo>
                <a:cubicBezTo>
                  <a:pt x="7910472" y="230861"/>
                  <a:pt x="7519683" y="395567"/>
                  <a:pt x="7786255" y="277091"/>
                </a:cubicBezTo>
                <a:cubicBezTo>
                  <a:pt x="7811806" y="265735"/>
                  <a:pt x="7858081" y="255671"/>
                  <a:pt x="7883236" y="249382"/>
                </a:cubicBezTo>
                <a:cubicBezTo>
                  <a:pt x="7929418" y="254000"/>
                  <a:pt x="7976271" y="254135"/>
                  <a:pt x="8021782" y="263237"/>
                </a:cubicBezTo>
                <a:cubicBezTo>
                  <a:pt x="8058835" y="270648"/>
                  <a:pt x="8144777" y="319441"/>
                  <a:pt x="8174182" y="332510"/>
                </a:cubicBezTo>
                <a:cubicBezTo>
                  <a:pt x="8187527" y="338441"/>
                  <a:pt x="8202071" y="341236"/>
                  <a:pt x="8215745" y="346364"/>
                </a:cubicBezTo>
                <a:cubicBezTo>
                  <a:pt x="8239031" y="355096"/>
                  <a:pt x="8261646" y="365574"/>
                  <a:pt x="8285018" y="374073"/>
                </a:cubicBezTo>
                <a:cubicBezTo>
                  <a:pt x="8312467" y="384055"/>
                  <a:pt x="8339116" y="398556"/>
                  <a:pt x="8368145" y="401782"/>
                </a:cubicBezTo>
                <a:cubicBezTo>
                  <a:pt x="8699434" y="438593"/>
                  <a:pt x="8451027" y="414708"/>
                  <a:pt x="9116291" y="429491"/>
                </a:cubicBezTo>
                <a:cubicBezTo>
                  <a:pt x="9346673" y="450436"/>
                  <a:pt x="9552031" y="471055"/>
                  <a:pt x="9795164" y="471055"/>
                </a:cubicBezTo>
                <a:lnTo>
                  <a:pt x="10363200" y="471055"/>
                </a:ln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 flipH="1">
            <a:off x="-457198" y="3339635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 flipH="1">
            <a:off x="-422561" y="3427151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 flipH="1">
            <a:off x="-741215" y="3816514"/>
            <a:ext cx="10363200" cy="554182"/>
          </a:xfrm>
          <a:custGeom>
            <a:avLst/>
            <a:gdLst>
              <a:gd name="connsiteX0" fmla="*/ 0 w 10363200"/>
              <a:gd name="connsiteY0" fmla="*/ 346364 h 554182"/>
              <a:gd name="connsiteX1" fmla="*/ 152400 w 10363200"/>
              <a:gd name="connsiteY1" fmla="*/ 304800 h 554182"/>
              <a:gd name="connsiteX2" fmla="*/ 249382 w 10363200"/>
              <a:gd name="connsiteY2" fmla="*/ 221673 h 554182"/>
              <a:gd name="connsiteX3" fmla="*/ 706582 w 10363200"/>
              <a:gd name="connsiteY3" fmla="*/ 41564 h 554182"/>
              <a:gd name="connsiteX4" fmla="*/ 845127 w 10363200"/>
              <a:gd name="connsiteY4" fmla="*/ 0 h 554182"/>
              <a:gd name="connsiteX5" fmla="*/ 983673 w 10363200"/>
              <a:gd name="connsiteY5" fmla="*/ 13855 h 554182"/>
              <a:gd name="connsiteX6" fmla="*/ 1052945 w 10363200"/>
              <a:gd name="connsiteY6" fmla="*/ 55419 h 554182"/>
              <a:gd name="connsiteX7" fmla="*/ 1136073 w 10363200"/>
              <a:gd name="connsiteY7" fmla="*/ 96982 h 554182"/>
              <a:gd name="connsiteX8" fmla="*/ 1274618 w 10363200"/>
              <a:gd name="connsiteY8" fmla="*/ 235528 h 554182"/>
              <a:gd name="connsiteX9" fmla="*/ 1496291 w 10363200"/>
              <a:gd name="connsiteY9" fmla="*/ 457200 h 554182"/>
              <a:gd name="connsiteX10" fmla="*/ 1537855 w 10363200"/>
              <a:gd name="connsiteY10" fmla="*/ 471055 h 554182"/>
              <a:gd name="connsiteX11" fmla="*/ 1995055 w 10363200"/>
              <a:gd name="connsiteY11" fmla="*/ 415637 h 554182"/>
              <a:gd name="connsiteX12" fmla="*/ 2216727 w 10363200"/>
              <a:gd name="connsiteY12" fmla="*/ 249382 h 554182"/>
              <a:gd name="connsiteX13" fmla="*/ 2286000 w 10363200"/>
              <a:gd name="connsiteY13" fmla="*/ 180110 h 554182"/>
              <a:gd name="connsiteX14" fmla="*/ 2369127 w 10363200"/>
              <a:gd name="connsiteY14" fmla="*/ 124691 h 554182"/>
              <a:gd name="connsiteX15" fmla="*/ 2424545 w 10363200"/>
              <a:gd name="connsiteY15" fmla="*/ 96982 h 554182"/>
              <a:gd name="connsiteX16" fmla="*/ 2604655 w 10363200"/>
              <a:gd name="connsiteY16" fmla="*/ 69273 h 554182"/>
              <a:gd name="connsiteX17" fmla="*/ 2812473 w 10363200"/>
              <a:gd name="connsiteY17" fmla="*/ 110837 h 554182"/>
              <a:gd name="connsiteX18" fmla="*/ 2867891 w 10363200"/>
              <a:gd name="connsiteY18" fmla="*/ 166255 h 554182"/>
              <a:gd name="connsiteX19" fmla="*/ 2964873 w 10363200"/>
              <a:gd name="connsiteY19" fmla="*/ 263237 h 554182"/>
              <a:gd name="connsiteX20" fmla="*/ 3048000 w 10363200"/>
              <a:gd name="connsiteY20" fmla="*/ 277091 h 554182"/>
              <a:gd name="connsiteX21" fmla="*/ 3574473 w 10363200"/>
              <a:gd name="connsiteY21" fmla="*/ 290946 h 554182"/>
              <a:gd name="connsiteX22" fmla="*/ 3796145 w 10363200"/>
              <a:gd name="connsiteY22" fmla="*/ 318655 h 554182"/>
              <a:gd name="connsiteX23" fmla="*/ 3865418 w 10363200"/>
              <a:gd name="connsiteY23" fmla="*/ 332510 h 554182"/>
              <a:gd name="connsiteX24" fmla="*/ 3990109 w 10363200"/>
              <a:gd name="connsiteY24" fmla="*/ 346364 h 554182"/>
              <a:gd name="connsiteX25" fmla="*/ 4128655 w 10363200"/>
              <a:gd name="connsiteY25" fmla="*/ 387928 h 554182"/>
              <a:gd name="connsiteX26" fmla="*/ 4211782 w 10363200"/>
              <a:gd name="connsiteY26" fmla="*/ 401782 h 554182"/>
              <a:gd name="connsiteX27" fmla="*/ 4308764 w 10363200"/>
              <a:gd name="connsiteY27" fmla="*/ 429491 h 554182"/>
              <a:gd name="connsiteX28" fmla="*/ 4419600 w 10363200"/>
              <a:gd name="connsiteY28" fmla="*/ 457200 h 554182"/>
              <a:gd name="connsiteX29" fmla="*/ 4599709 w 10363200"/>
              <a:gd name="connsiteY29" fmla="*/ 512619 h 554182"/>
              <a:gd name="connsiteX30" fmla="*/ 4696691 w 10363200"/>
              <a:gd name="connsiteY30" fmla="*/ 540328 h 554182"/>
              <a:gd name="connsiteX31" fmla="*/ 4973782 w 10363200"/>
              <a:gd name="connsiteY31" fmla="*/ 554182 h 554182"/>
              <a:gd name="connsiteX32" fmla="*/ 5666509 w 10363200"/>
              <a:gd name="connsiteY32" fmla="*/ 540328 h 554182"/>
              <a:gd name="connsiteX33" fmla="*/ 5943600 w 10363200"/>
              <a:gd name="connsiteY33" fmla="*/ 512619 h 554182"/>
              <a:gd name="connsiteX34" fmla="*/ 5985164 w 10363200"/>
              <a:gd name="connsiteY34" fmla="*/ 484910 h 554182"/>
              <a:gd name="connsiteX35" fmla="*/ 6151418 w 10363200"/>
              <a:gd name="connsiteY35" fmla="*/ 332510 h 554182"/>
              <a:gd name="connsiteX36" fmla="*/ 6262255 w 10363200"/>
              <a:gd name="connsiteY36" fmla="*/ 290946 h 554182"/>
              <a:gd name="connsiteX37" fmla="*/ 6483927 w 10363200"/>
              <a:gd name="connsiteY37" fmla="*/ 249382 h 554182"/>
              <a:gd name="connsiteX38" fmla="*/ 6636327 w 10363200"/>
              <a:gd name="connsiteY38" fmla="*/ 263237 h 554182"/>
              <a:gd name="connsiteX39" fmla="*/ 6719455 w 10363200"/>
              <a:gd name="connsiteY39" fmla="*/ 332510 h 554182"/>
              <a:gd name="connsiteX40" fmla="*/ 6774873 w 10363200"/>
              <a:gd name="connsiteY40" fmla="*/ 374073 h 554182"/>
              <a:gd name="connsiteX41" fmla="*/ 6871855 w 10363200"/>
              <a:gd name="connsiteY41" fmla="*/ 443346 h 554182"/>
              <a:gd name="connsiteX42" fmla="*/ 7079673 w 10363200"/>
              <a:gd name="connsiteY42" fmla="*/ 512619 h 554182"/>
              <a:gd name="connsiteX43" fmla="*/ 7370618 w 10363200"/>
              <a:gd name="connsiteY43" fmla="*/ 484910 h 554182"/>
              <a:gd name="connsiteX44" fmla="*/ 7467600 w 10363200"/>
              <a:gd name="connsiteY44" fmla="*/ 429491 h 554182"/>
              <a:gd name="connsiteX45" fmla="*/ 7606145 w 10363200"/>
              <a:gd name="connsiteY45" fmla="*/ 374073 h 554182"/>
              <a:gd name="connsiteX46" fmla="*/ 7786255 w 10363200"/>
              <a:gd name="connsiteY46" fmla="*/ 277091 h 554182"/>
              <a:gd name="connsiteX47" fmla="*/ 7883236 w 10363200"/>
              <a:gd name="connsiteY47" fmla="*/ 249382 h 554182"/>
              <a:gd name="connsiteX48" fmla="*/ 8021782 w 10363200"/>
              <a:gd name="connsiteY48" fmla="*/ 263237 h 554182"/>
              <a:gd name="connsiteX49" fmla="*/ 8174182 w 10363200"/>
              <a:gd name="connsiteY49" fmla="*/ 332510 h 554182"/>
              <a:gd name="connsiteX50" fmla="*/ 8215745 w 10363200"/>
              <a:gd name="connsiteY50" fmla="*/ 346364 h 554182"/>
              <a:gd name="connsiteX51" fmla="*/ 8285018 w 10363200"/>
              <a:gd name="connsiteY51" fmla="*/ 374073 h 554182"/>
              <a:gd name="connsiteX52" fmla="*/ 8368145 w 10363200"/>
              <a:gd name="connsiteY52" fmla="*/ 401782 h 554182"/>
              <a:gd name="connsiteX53" fmla="*/ 9116291 w 10363200"/>
              <a:gd name="connsiteY53" fmla="*/ 429491 h 554182"/>
              <a:gd name="connsiteX54" fmla="*/ 9795164 w 10363200"/>
              <a:gd name="connsiteY54" fmla="*/ 471055 h 554182"/>
              <a:gd name="connsiteX55" fmla="*/ 10363200 w 10363200"/>
              <a:gd name="connsiteY55" fmla="*/ 471055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363200" h="554182">
                <a:moveTo>
                  <a:pt x="0" y="346364"/>
                </a:moveTo>
                <a:cubicBezTo>
                  <a:pt x="50218" y="337995"/>
                  <a:pt x="107898" y="334468"/>
                  <a:pt x="152400" y="304800"/>
                </a:cubicBezTo>
                <a:cubicBezTo>
                  <a:pt x="187827" y="281182"/>
                  <a:pt x="211814" y="241709"/>
                  <a:pt x="249382" y="221673"/>
                </a:cubicBezTo>
                <a:cubicBezTo>
                  <a:pt x="484237" y="96417"/>
                  <a:pt x="510389" y="102875"/>
                  <a:pt x="706582" y="41564"/>
                </a:cubicBezTo>
                <a:cubicBezTo>
                  <a:pt x="841507" y="-600"/>
                  <a:pt x="739382" y="26437"/>
                  <a:pt x="845127" y="0"/>
                </a:cubicBezTo>
                <a:cubicBezTo>
                  <a:pt x="891309" y="4618"/>
                  <a:pt x="938828" y="1896"/>
                  <a:pt x="983673" y="13855"/>
                </a:cubicBezTo>
                <a:cubicBezTo>
                  <a:pt x="1009692" y="20794"/>
                  <a:pt x="1029305" y="42524"/>
                  <a:pt x="1052945" y="55419"/>
                </a:cubicBezTo>
                <a:cubicBezTo>
                  <a:pt x="1080142" y="70254"/>
                  <a:pt x="1108364" y="83128"/>
                  <a:pt x="1136073" y="96982"/>
                </a:cubicBezTo>
                <a:cubicBezTo>
                  <a:pt x="1182255" y="143164"/>
                  <a:pt x="1234521" y="183975"/>
                  <a:pt x="1274618" y="235528"/>
                </a:cubicBezTo>
                <a:cubicBezTo>
                  <a:pt x="1326343" y="302032"/>
                  <a:pt x="1407620" y="427642"/>
                  <a:pt x="1496291" y="457200"/>
                </a:cubicBezTo>
                <a:lnTo>
                  <a:pt x="1537855" y="471055"/>
                </a:lnTo>
                <a:cubicBezTo>
                  <a:pt x="1713724" y="463408"/>
                  <a:pt x="1841272" y="483985"/>
                  <a:pt x="1995055" y="415637"/>
                </a:cubicBezTo>
                <a:cubicBezTo>
                  <a:pt x="2077202" y="379127"/>
                  <a:pt x="2152337" y="308819"/>
                  <a:pt x="2216727" y="249382"/>
                </a:cubicBezTo>
                <a:cubicBezTo>
                  <a:pt x="2240722" y="227233"/>
                  <a:pt x="2260726" y="200789"/>
                  <a:pt x="2286000" y="180110"/>
                </a:cubicBezTo>
                <a:cubicBezTo>
                  <a:pt x="2311775" y="159022"/>
                  <a:pt x="2340571" y="141825"/>
                  <a:pt x="2369127" y="124691"/>
                </a:cubicBezTo>
                <a:cubicBezTo>
                  <a:pt x="2386837" y="114065"/>
                  <a:pt x="2404952" y="103513"/>
                  <a:pt x="2424545" y="96982"/>
                </a:cubicBezTo>
                <a:cubicBezTo>
                  <a:pt x="2462622" y="84290"/>
                  <a:pt x="2577504" y="72667"/>
                  <a:pt x="2604655" y="69273"/>
                </a:cubicBezTo>
                <a:cubicBezTo>
                  <a:pt x="2673928" y="83128"/>
                  <a:pt x="2746184" y="86415"/>
                  <a:pt x="2812473" y="110837"/>
                </a:cubicBezTo>
                <a:cubicBezTo>
                  <a:pt x="2836987" y="119868"/>
                  <a:pt x="2850688" y="146595"/>
                  <a:pt x="2867891" y="166255"/>
                </a:cubicBezTo>
                <a:cubicBezTo>
                  <a:pt x="2902704" y="206041"/>
                  <a:pt x="2911588" y="241923"/>
                  <a:pt x="2964873" y="263237"/>
                </a:cubicBezTo>
                <a:cubicBezTo>
                  <a:pt x="2990955" y="273670"/>
                  <a:pt x="3019938" y="275815"/>
                  <a:pt x="3048000" y="277091"/>
                </a:cubicBezTo>
                <a:cubicBezTo>
                  <a:pt x="3223371" y="285062"/>
                  <a:pt x="3398982" y="286328"/>
                  <a:pt x="3574473" y="290946"/>
                </a:cubicBezTo>
                <a:cubicBezTo>
                  <a:pt x="3730670" y="322184"/>
                  <a:pt x="3540349" y="286679"/>
                  <a:pt x="3796145" y="318655"/>
                </a:cubicBezTo>
                <a:cubicBezTo>
                  <a:pt x="3819511" y="321576"/>
                  <a:pt x="3842106" y="329180"/>
                  <a:pt x="3865418" y="332510"/>
                </a:cubicBezTo>
                <a:cubicBezTo>
                  <a:pt x="3906817" y="338424"/>
                  <a:pt x="3948545" y="341746"/>
                  <a:pt x="3990109" y="346364"/>
                </a:cubicBezTo>
                <a:cubicBezTo>
                  <a:pt x="4043118" y="364034"/>
                  <a:pt x="4076312" y="377459"/>
                  <a:pt x="4128655" y="387928"/>
                </a:cubicBezTo>
                <a:cubicBezTo>
                  <a:pt x="4156201" y="393437"/>
                  <a:pt x="4184410" y="395466"/>
                  <a:pt x="4211782" y="401782"/>
                </a:cubicBezTo>
                <a:cubicBezTo>
                  <a:pt x="4244542" y="409342"/>
                  <a:pt x="4276278" y="420828"/>
                  <a:pt x="4308764" y="429491"/>
                </a:cubicBezTo>
                <a:cubicBezTo>
                  <a:pt x="4345561" y="439303"/>
                  <a:pt x="4383472" y="445157"/>
                  <a:pt x="4419600" y="457200"/>
                </a:cubicBezTo>
                <a:cubicBezTo>
                  <a:pt x="4748625" y="566876"/>
                  <a:pt x="4317178" y="447419"/>
                  <a:pt x="4599709" y="512619"/>
                </a:cubicBezTo>
                <a:cubicBezTo>
                  <a:pt x="4632469" y="520179"/>
                  <a:pt x="4663276" y="536615"/>
                  <a:pt x="4696691" y="540328"/>
                </a:cubicBezTo>
                <a:cubicBezTo>
                  <a:pt x="4788604" y="550540"/>
                  <a:pt x="4881418" y="549564"/>
                  <a:pt x="4973782" y="554182"/>
                </a:cubicBezTo>
                <a:lnTo>
                  <a:pt x="5666509" y="540328"/>
                </a:lnTo>
                <a:cubicBezTo>
                  <a:pt x="5871911" y="534104"/>
                  <a:pt x="5825430" y="542161"/>
                  <a:pt x="5943600" y="512619"/>
                </a:cubicBezTo>
                <a:cubicBezTo>
                  <a:pt x="5957455" y="503383"/>
                  <a:pt x="5972719" y="495972"/>
                  <a:pt x="5985164" y="484910"/>
                </a:cubicBezTo>
                <a:cubicBezTo>
                  <a:pt x="6030331" y="444761"/>
                  <a:pt x="6096602" y="363833"/>
                  <a:pt x="6151418" y="332510"/>
                </a:cubicBezTo>
                <a:cubicBezTo>
                  <a:pt x="6185677" y="312933"/>
                  <a:pt x="6224400" y="302080"/>
                  <a:pt x="6262255" y="290946"/>
                </a:cubicBezTo>
                <a:cubicBezTo>
                  <a:pt x="6344403" y="266785"/>
                  <a:pt x="6401874" y="261104"/>
                  <a:pt x="6483927" y="249382"/>
                </a:cubicBezTo>
                <a:cubicBezTo>
                  <a:pt x="6534727" y="254000"/>
                  <a:pt x="6586308" y="253233"/>
                  <a:pt x="6636327" y="263237"/>
                </a:cubicBezTo>
                <a:cubicBezTo>
                  <a:pt x="6710632" y="278098"/>
                  <a:pt x="6677068" y="290124"/>
                  <a:pt x="6719455" y="332510"/>
                </a:cubicBezTo>
                <a:cubicBezTo>
                  <a:pt x="6735783" y="348838"/>
                  <a:pt x="6756400" y="360219"/>
                  <a:pt x="6774873" y="374073"/>
                </a:cubicBezTo>
                <a:cubicBezTo>
                  <a:pt x="6825022" y="449297"/>
                  <a:pt x="6774210" y="390085"/>
                  <a:pt x="6871855" y="443346"/>
                </a:cubicBezTo>
                <a:cubicBezTo>
                  <a:pt x="7022688" y="525618"/>
                  <a:pt x="6880557" y="490494"/>
                  <a:pt x="7079673" y="512619"/>
                </a:cubicBezTo>
                <a:cubicBezTo>
                  <a:pt x="7176655" y="503383"/>
                  <a:pt x="7275360" y="505323"/>
                  <a:pt x="7370618" y="484910"/>
                </a:cubicBezTo>
                <a:cubicBezTo>
                  <a:pt x="7407025" y="477108"/>
                  <a:pt x="7433911" y="445345"/>
                  <a:pt x="7467600" y="429491"/>
                </a:cubicBezTo>
                <a:cubicBezTo>
                  <a:pt x="7512605" y="408312"/>
                  <a:pt x="7561140" y="395252"/>
                  <a:pt x="7606145" y="374073"/>
                </a:cubicBezTo>
                <a:cubicBezTo>
                  <a:pt x="7910472" y="230861"/>
                  <a:pt x="7519683" y="395567"/>
                  <a:pt x="7786255" y="277091"/>
                </a:cubicBezTo>
                <a:cubicBezTo>
                  <a:pt x="7811806" y="265735"/>
                  <a:pt x="7858081" y="255671"/>
                  <a:pt x="7883236" y="249382"/>
                </a:cubicBezTo>
                <a:cubicBezTo>
                  <a:pt x="7929418" y="254000"/>
                  <a:pt x="7976271" y="254135"/>
                  <a:pt x="8021782" y="263237"/>
                </a:cubicBezTo>
                <a:cubicBezTo>
                  <a:pt x="8058835" y="270648"/>
                  <a:pt x="8144777" y="319441"/>
                  <a:pt x="8174182" y="332510"/>
                </a:cubicBezTo>
                <a:cubicBezTo>
                  <a:pt x="8187527" y="338441"/>
                  <a:pt x="8202071" y="341236"/>
                  <a:pt x="8215745" y="346364"/>
                </a:cubicBezTo>
                <a:cubicBezTo>
                  <a:pt x="8239031" y="355096"/>
                  <a:pt x="8261646" y="365574"/>
                  <a:pt x="8285018" y="374073"/>
                </a:cubicBezTo>
                <a:cubicBezTo>
                  <a:pt x="8312467" y="384055"/>
                  <a:pt x="8339116" y="398556"/>
                  <a:pt x="8368145" y="401782"/>
                </a:cubicBezTo>
                <a:cubicBezTo>
                  <a:pt x="8699434" y="438593"/>
                  <a:pt x="8451027" y="414708"/>
                  <a:pt x="9116291" y="429491"/>
                </a:cubicBezTo>
                <a:cubicBezTo>
                  <a:pt x="9346673" y="450436"/>
                  <a:pt x="9552031" y="471055"/>
                  <a:pt x="9795164" y="471055"/>
                </a:cubicBezTo>
                <a:lnTo>
                  <a:pt x="10363200" y="471055"/>
                </a:ln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flipH="1">
            <a:off x="-180107" y="4094681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 flipH="1">
            <a:off x="-124688" y="4344422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-55417" y="5197552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 flipH="1">
            <a:off x="-609600" y="4877461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 flipH="1">
            <a:off x="-394854" y="5423613"/>
            <a:ext cx="10363200" cy="554182"/>
          </a:xfrm>
          <a:custGeom>
            <a:avLst/>
            <a:gdLst>
              <a:gd name="connsiteX0" fmla="*/ 0 w 10363200"/>
              <a:gd name="connsiteY0" fmla="*/ 346364 h 554182"/>
              <a:gd name="connsiteX1" fmla="*/ 152400 w 10363200"/>
              <a:gd name="connsiteY1" fmla="*/ 304800 h 554182"/>
              <a:gd name="connsiteX2" fmla="*/ 249382 w 10363200"/>
              <a:gd name="connsiteY2" fmla="*/ 221673 h 554182"/>
              <a:gd name="connsiteX3" fmla="*/ 706582 w 10363200"/>
              <a:gd name="connsiteY3" fmla="*/ 41564 h 554182"/>
              <a:gd name="connsiteX4" fmla="*/ 845127 w 10363200"/>
              <a:gd name="connsiteY4" fmla="*/ 0 h 554182"/>
              <a:gd name="connsiteX5" fmla="*/ 983673 w 10363200"/>
              <a:gd name="connsiteY5" fmla="*/ 13855 h 554182"/>
              <a:gd name="connsiteX6" fmla="*/ 1052945 w 10363200"/>
              <a:gd name="connsiteY6" fmla="*/ 55419 h 554182"/>
              <a:gd name="connsiteX7" fmla="*/ 1136073 w 10363200"/>
              <a:gd name="connsiteY7" fmla="*/ 96982 h 554182"/>
              <a:gd name="connsiteX8" fmla="*/ 1274618 w 10363200"/>
              <a:gd name="connsiteY8" fmla="*/ 235528 h 554182"/>
              <a:gd name="connsiteX9" fmla="*/ 1496291 w 10363200"/>
              <a:gd name="connsiteY9" fmla="*/ 457200 h 554182"/>
              <a:gd name="connsiteX10" fmla="*/ 1537855 w 10363200"/>
              <a:gd name="connsiteY10" fmla="*/ 471055 h 554182"/>
              <a:gd name="connsiteX11" fmla="*/ 1995055 w 10363200"/>
              <a:gd name="connsiteY11" fmla="*/ 415637 h 554182"/>
              <a:gd name="connsiteX12" fmla="*/ 2216727 w 10363200"/>
              <a:gd name="connsiteY12" fmla="*/ 249382 h 554182"/>
              <a:gd name="connsiteX13" fmla="*/ 2286000 w 10363200"/>
              <a:gd name="connsiteY13" fmla="*/ 180110 h 554182"/>
              <a:gd name="connsiteX14" fmla="*/ 2369127 w 10363200"/>
              <a:gd name="connsiteY14" fmla="*/ 124691 h 554182"/>
              <a:gd name="connsiteX15" fmla="*/ 2424545 w 10363200"/>
              <a:gd name="connsiteY15" fmla="*/ 96982 h 554182"/>
              <a:gd name="connsiteX16" fmla="*/ 2604655 w 10363200"/>
              <a:gd name="connsiteY16" fmla="*/ 69273 h 554182"/>
              <a:gd name="connsiteX17" fmla="*/ 2812473 w 10363200"/>
              <a:gd name="connsiteY17" fmla="*/ 110837 h 554182"/>
              <a:gd name="connsiteX18" fmla="*/ 2867891 w 10363200"/>
              <a:gd name="connsiteY18" fmla="*/ 166255 h 554182"/>
              <a:gd name="connsiteX19" fmla="*/ 2964873 w 10363200"/>
              <a:gd name="connsiteY19" fmla="*/ 263237 h 554182"/>
              <a:gd name="connsiteX20" fmla="*/ 3048000 w 10363200"/>
              <a:gd name="connsiteY20" fmla="*/ 277091 h 554182"/>
              <a:gd name="connsiteX21" fmla="*/ 3574473 w 10363200"/>
              <a:gd name="connsiteY21" fmla="*/ 290946 h 554182"/>
              <a:gd name="connsiteX22" fmla="*/ 3796145 w 10363200"/>
              <a:gd name="connsiteY22" fmla="*/ 318655 h 554182"/>
              <a:gd name="connsiteX23" fmla="*/ 3865418 w 10363200"/>
              <a:gd name="connsiteY23" fmla="*/ 332510 h 554182"/>
              <a:gd name="connsiteX24" fmla="*/ 3990109 w 10363200"/>
              <a:gd name="connsiteY24" fmla="*/ 346364 h 554182"/>
              <a:gd name="connsiteX25" fmla="*/ 4128655 w 10363200"/>
              <a:gd name="connsiteY25" fmla="*/ 387928 h 554182"/>
              <a:gd name="connsiteX26" fmla="*/ 4211782 w 10363200"/>
              <a:gd name="connsiteY26" fmla="*/ 401782 h 554182"/>
              <a:gd name="connsiteX27" fmla="*/ 4308764 w 10363200"/>
              <a:gd name="connsiteY27" fmla="*/ 429491 h 554182"/>
              <a:gd name="connsiteX28" fmla="*/ 4419600 w 10363200"/>
              <a:gd name="connsiteY28" fmla="*/ 457200 h 554182"/>
              <a:gd name="connsiteX29" fmla="*/ 4599709 w 10363200"/>
              <a:gd name="connsiteY29" fmla="*/ 512619 h 554182"/>
              <a:gd name="connsiteX30" fmla="*/ 4696691 w 10363200"/>
              <a:gd name="connsiteY30" fmla="*/ 540328 h 554182"/>
              <a:gd name="connsiteX31" fmla="*/ 4973782 w 10363200"/>
              <a:gd name="connsiteY31" fmla="*/ 554182 h 554182"/>
              <a:gd name="connsiteX32" fmla="*/ 5666509 w 10363200"/>
              <a:gd name="connsiteY32" fmla="*/ 540328 h 554182"/>
              <a:gd name="connsiteX33" fmla="*/ 5943600 w 10363200"/>
              <a:gd name="connsiteY33" fmla="*/ 512619 h 554182"/>
              <a:gd name="connsiteX34" fmla="*/ 5985164 w 10363200"/>
              <a:gd name="connsiteY34" fmla="*/ 484910 h 554182"/>
              <a:gd name="connsiteX35" fmla="*/ 6151418 w 10363200"/>
              <a:gd name="connsiteY35" fmla="*/ 332510 h 554182"/>
              <a:gd name="connsiteX36" fmla="*/ 6262255 w 10363200"/>
              <a:gd name="connsiteY36" fmla="*/ 290946 h 554182"/>
              <a:gd name="connsiteX37" fmla="*/ 6483927 w 10363200"/>
              <a:gd name="connsiteY37" fmla="*/ 249382 h 554182"/>
              <a:gd name="connsiteX38" fmla="*/ 6636327 w 10363200"/>
              <a:gd name="connsiteY38" fmla="*/ 263237 h 554182"/>
              <a:gd name="connsiteX39" fmla="*/ 6719455 w 10363200"/>
              <a:gd name="connsiteY39" fmla="*/ 332510 h 554182"/>
              <a:gd name="connsiteX40" fmla="*/ 6774873 w 10363200"/>
              <a:gd name="connsiteY40" fmla="*/ 374073 h 554182"/>
              <a:gd name="connsiteX41" fmla="*/ 6871855 w 10363200"/>
              <a:gd name="connsiteY41" fmla="*/ 443346 h 554182"/>
              <a:gd name="connsiteX42" fmla="*/ 7079673 w 10363200"/>
              <a:gd name="connsiteY42" fmla="*/ 512619 h 554182"/>
              <a:gd name="connsiteX43" fmla="*/ 7370618 w 10363200"/>
              <a:gd name="connsiteY43" fmla="*/ 484910 h 554182"/>
              <a:gd name="connsiteX44" fmla="*/ 7467600 w 10363200"/>
              <a:gd name="connsiteY44" fmla="*/ 429491 h 554182"/>
              <a:gd name="connsiteX45" fmla="*/ 7606145 w 10363200"/>
              <a:gd name="connsiteY45" fmla="*/ 374073 h 554182"/>
              <a:gd name="connsiteX46" fmla="*/ 7786255 w 10363200"/>
              <a:gd name="connsiteY46" fmla="*/ 277091 h 554182"/>
              <a:gd name="connsiteX47" fmla="*/ 7883236 w 10363200"/>
              <a:gd name="connsiteY47" fmla="*/ 249382 h 554182"/>
              <a:gd name="connsiteX48" fmla="*/ 8021782 w 10363200"/>
              <a:gd name="connsiteY48" fmla="*/ 263237 h 554182"/>
              <a:gd name="connsiteX49" fmla="*/ 8174182 w 10363200"/>
              <a:gd name="connsiteY49" fmla="*/ 332510 h 554182"/>
              <a:gd name="connsiteX50" fmla="*/ 8215745 w 10363200"/>
              <a:gd name="connsiteY50" fmla="*/ 346364 h 554182"/>
              <a:gd name="connsiteX51" fmla="*/ 8285018 w 10363200"/>
              <a:gd name="connsiteY51" fmla="*/ 374073 h 554182"/>
              <a:gd name="connsiteX52" fmla="*/ 8368145 w 10363200"/>
              <a:gd name="connsiteY52" fmla="*/ 401782 h 554182"/>
              <a:gd name="connsiteX53" fmla="*/ 9116291 w 10363200"/>
              <a:gd name="connsiteY53" fmla="*/ 429491 h 554182"/>
              <a:gd name="connsiteX54" fmla="*/ 9795164 w 10363200"/>
              <a:gd name="connsiteY54" fmla="*/ 471055 h 554182"/>
              <a:gd name="connsiteX55" fmla="*/ 10363200 w 10363200"/>
              <a:gd name="connsiteY55" fmla="*/ 471055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363200" h="554182">
                <a:moveTo>
                  <a:pt x="0" y="346364"/>
                </a:moveTo>
                <a:cubicBezTo>
                  <a:pt x="50218" y="337995"/>
                  <a:pt x="107898" y="334468"/>
                  <a:pt x="152400" y="304800"/>
                </a:cubicBezTo>
                <a:cubicBezTo>
                  <a:pt x="187827" y="281182"/>
                  <a:pt x="211814" y="241709"/>
                  <a:pt x="249382" y="221673"/>
                </a:cubicBezTo>
                <a:cubicBezTo>
                  <a:pt x="484237" y="96417"/>
                  <a:pt x="510389" y="102875"/>
                  <a:pt x="706582" y="41564"/>
                </a:cubicBezTo>
                <a:cubicBezTo>
                  <a:pt x="841507" y="-600"/>
                  <a:pt x="739382" y="26437"/>
                  <a:pt x="845127" y="0"/>
                </a:cubicBezTo>
                <a:cubicBezTo>
                  <a:pt x="891309" y="4618"/>
                  <a:pt x="938828" y="1896"/>
                  <a:pt x="983673" y="13855"/>
                </a:cubicBezTo>
                <a:cubicBezTo>
                  <a:pt x="1009692" y="20794"/>
                  <a:pt x="1029305" y="42524"/>
                  <a:pt x="1052945" y="55419"/>
                </a:cubicBezTo>
                <a:cubicBezTo>
                  <a:pt x="1080142" y="70254"/>
                  <a:pt x="1108364" y="83128"/>
                  <a:pt x="1136073" y="96982"/>
                </a:cubicBezTo>
                <a:cubicBezTo>
                  <a:pt x="1182255" y="143164"/>
                  <a:pt x="1234521" y="183975"/>
                  <a:pt x="1274618" y="235528"/>
                </a:cubicBezTo>
                <a:cubicBezTo>
                  <a:pt x="1326343" y="302032"/>
                  <a:pt x="1407620" y="427642"/>
                  <a:pt x="1496291" y="457200"/>
                </a:cubicBezTo>
                <a:lnTo>
                  <a:pt x="1537855" y="471055"/>
                </a:lnTo>
                <a:cubicBezTo>
                  <a:pt x="1713724" y="463408"/>
                  <a:pt x="1841272" y="483985"/>
                  <a:pt x="1995055" y="415637"/>
                </a:cubicBezTo>
                <a:cubicBezTo>
                  <a:pt x="2077202" y="379127"/>
                  <a:pt x="2152337" y="308819"/>
                  <a:pt x="2216727" y="249382"/>
                </a:cubicBezTo>
                <a:cubicBezTo>
                  <a:pt x="2240722" y="227233"/>
                  <a:pt x="2260726" y="200789"/>
                  <a:pt x="2286000" y="180110"/>
                </a:cubicBezTo>
                <a:cubicBezTo>
                  <a:pt x="2311775" y="159022"/>
                  <a:pt x="2340571" y="141825"/>
                  <a:pt x="2369127" y="124691"/>
                </a:cubicBezTo>
                <a:cubicBezTo>
                  <a:pt x="2386837" y="114065"/>
                  <a:pt x="2404952" y="103513"/>
                  <a:pt x="2424545" y="96982"/>
                </a:cubicBezTo>
                <a:cubicBezTo>
                  <a:pt x="2462622" y="84290"/>
                  <a:pt x="2577504" y="72667"/>
                  <a:pt x="2604655" y="69273"/>
                </a:cubicBezTo>
                <a:cubicBezTo>
                  <a:pt x="2673928" y="83128"/>
                  <a:pt x="2746184" y="86415"/>
                  <a:pt x="2812473" y="110837"/>
                </a:cubicBezTo>
                <a:cubicBezTo>
                  <a:pt x="2836987" y="119868"/>
                  <a:pt x="2850688" y="146595"/>
                  <a:pt x="2867891" y="166255"/>
                </a:cubicBezTo>
                <a:cubicBezTo>
                  <a:pt x="2902704" y="206041"/>
                  <a:pt x="2911588" y="241923"/>
                  <a:pt x="2964873" y="263237"/>
                </a:cubicBezTo>
                <a:cubicBezTo>
                  <a:pt x="2990955" y="273670"/>
                  <a:pt x="3019938" y="275815"/>
                  <a:pt x="3048000" y="277091"/>
                </a:cubicBezTo>
                <a:cubicBezTo>
                  <a:pt x="3223371" y="285062"/>
                  <a:pt x="3398982" y="286328"/>
                  <a:pt x="3574473" y="290946"/>
                </a:cubicBezTo>
                <a:cubicBezTo>
                  <a:pt x="3730670" y="322184"/>
                  <a:pt x="3540349" y="286679"/>
                  <a:pt x="3796145" y="318655"/>
                </a:cubicBezTo>
                <a:cubicBezTo>
                  <a:pt x="3819511" y="321576"/>
                  <a:pt x="3842106" y="329180"/>
                  <a:pt x="3865418" y="332510"/>
                </a:cubicBezTo>
                <a:cubicBezTo>
                  <a:pt x="3906817" y="338424"/>
                  <a:pt x="3948545" y="341746"/>
                  <a:pt x="3990109" y="346364"/>
                </a:cubicBezTo>
                <a:cubicBezTo>
                  <a:pt x="4043118" y="364034"/>
                  <a:pt x="4076312" y="377459"/>
                  <a:pt x="4128655" y="387928"/>
                </a:cubicBezTo>
                <a:cubicBezTo>
                  <a:pt x="4156201" y="393437"/>
                  <a:pt x="4184410" y="395466"/>
                  <a:pt x="4211782" y="401782"/>
                </a:cubicBezTo>
                <a:cubicBezTo>
                  <a:pt x="4244542" y="409342"/>
                  <a:pt x="4276278" y="420828"/>
                  <a:pt x="4308764" y="429491"/>
                </a:cubicBezTo>
                <a:cubicBezTo>
                  <a:pt x="4345561" y="439303"/>
                  <a:pt x="4383472" y="445157"/>
                  <a:pt x="4419600" y="457200"/>
                </a:cubicBezTo>
                <a:cubicBezTo>
                  <a:pt x="4748625" y="566876"/>
                  <a:pt x="4317178" y="447419"/>
                  <a:pt x="4599709" y="512619"/>
                </a:cubicBezTo>
                <a:cubicBezTo>
                  <a:pt x="4632469" y="520179"/>
                  <a:pt x="4663276" y="536615"/>
                  <a:pt x="4696691" y="540328"/>
                </a:cubicBezTo>
                <a:cubicBezTo>
                  <a:pt x="4788604" y="550540"/>
                  <a:pt x="4881418" y="549564"/>
                  <a:pt x="4973782" y="554182"/>
                </a:cubicBezTo>
                <a:lnTo>
                  <a:pt x="5666509" y="540328"/>
                </a:lnTo>
                <a:cubicBezTo>
                  <a:pt x="5871911" y="534104"/>
                  <a:pt x="5825430" y="542161"/>
                  <a:pt x="5943600" y="512619"/>
                </a:cubicBezTo>
                <a:cubicBezTo>
                  <a:pt x="5957455" y="503383"/>
                  <a:pt x="5972719" y="495972"/>
                  <a:pt x="5985164" y="484910"/>
                </a:cubicBezTo>
                <a:cubicBezTo>
                  <a:pt x="6030331" y="444761"/>
                  <a:pt x="6096602" y="363833"/>
                  <a:pt x="6151418" y="332510"/>
                </a:cubicBezTo>
                <a:cubicBezTo>
                  <a:pt x="6185677" y="312933"/>
                  <a:pt x="6224400" y="302080"/>
                  <a:pt x="6262255" y="290946"/>
                </a:cubicBezTo>
                <a:cubicBezTo>
                  <a:pt x="6344403" y="266785"/>
                  <a:pt x="6401874" y="261104"/>
                  <a:pt x="6483927" y="249382"/>
                </a:cubicBezTo>
                <a:cubicBezTo>
                  <a:pt x="6534727" y="254000"/>
                  <a:pt x="6586308" y="253233"/>
                  <a:pt x="6636327" y="263237"/>
                </a:cubicBezTo>
                <a:cubicBezTo>
                  <a:pt x="6710632" y="278098"/>
                  <a:pt x="6677068" y="290124"/>
                  <a:pt x="6719455" y="332510"/>
                </a:cubicBezTo>
                <a:cubicBezTo>
                  <a:pt x="6735783" y="348838"/>
                  <a:pt x="6756400" y="360219"/>
                  <a:pt x="6774873" y="374073"/>
                </a:cubicBezTo>
                <a:cubicBezTo>
                  <a:pt x="6825022" y="449297"/>
                  <a:pt x="6774210" y="390085"/>
                  <a:pt x="6871855" y="443346"/>
                </a:cubicBezTo>
                <a:cubicBezTo>
                  <a:pt x="7022688" y="525618"/>
                  <a:pt x="6880557" y="490494"/>
                  <a:pt x="7079673" y="512619"/>
                </a:cubicBezTo>
                <a:cubicBezTo>
                  <a:pt x="7176655" y="503383"/>
                  <a:pt x="7275360" y="505323"/>
                  <a:pt x="7370618" y="484910"/>
                </a:cubicBezTo>
                <a:cubicBezTo>
                  <a:pt x="7407025" y="477108"/>
                  <a:pt x="7433911" y="445345"/>
                  <a:pt x="7467600" y="429491"/>
                </a:cubicBezTo>
                <a:cubicBezTo>
                  <a:pt x="7512605" y="408312"/>
                  <a:pt x="7561140" y="395252"/>
                  <a:pt x="7606145" y="374073"/>
                </a:cubicBezTo>
                <a:cubicBezTo>
                  <a:pt x="7910472" y="230861"/>
                  <a:pt x="7519683" y="395567"/>
                  <a:pt x="7786255" y="277091"/>
                </a:cubicBezTo>
                <a:cubicBezTo>
                  <a:pt x="7811806" y="265735"/>
                  <a:pt x="7858081" y="255671"/>
                  <a:pt x="7883236" y="249382"/>
                </a:cubicBezTo>
                <a:cubicBezTo>
                  <a:pt x="7929418" y="254000"/>
                  <a:pt x="7976271" y="254135"/>
                  <a:pt x="8021782" y="263237"/>
                </a:cubicBezTo>
                <a:cubicBezTo>
                  <a:pt x="8058835" y="270648"/>
                  <a:pt x="8144777" y="319441"/>
                  <a:pt x="8174182" y="332510"/>
                </a:cubicBezTo>
                <a:cubicBezTo>
                  <a:pt x="8187527" y="338441"/>
                  <a:pt x="8202071" y="341236"/>
                  <a:pt x="8215745" y="346364"/>
                </a:cubicBezTo>
                <a:cubicBezTo>
                  <a:pt x="8239031" y="355096"/>
                  <a:pt x="8261646" y="365574"/>
                  <a:pt x="8285018" y="374073"/>
                </a:cubicBezTo>
                <a:cubicBezTo>
                  <a:pt x="8312467" y="384055"/>
                  <a:pt x="8339116" y="398556"/>
                  <a:pt x="8368145" y="401782"/>
                </a:cubicBezTo>
                <a:cubicBezTo>
                  <a:pt x="8699434" y="438593"/>
                  <a:pt x="8451027" y="414708"/>
                  <a:pt x="9116291" y="429491"/>
                </a:cubicBezTo>
                <a:cubicBezTo>
                  <a:pt x="9346673" y="450436"/>
                  <a:pt x="9552031" y="471055"/>
                  <a:pt x="9795164" y="471055"/>
                </a:cubicBezTo>
                <a:lnTo>
                  <a:pt x="10363200" y="471055"/>
                </a:ln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 flipH="1">
            <a:off x="-277091" y="5890279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 flipH="1">
            <a:off x="-242454" y="5977795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 flipH="1">
            <a:off x="-561108" y="6367158"/>
            <a:ext cx="10363200" cy="554182"/>
          </a:xfrm>
          <a:custGeom>
            <a:avLst/>
            <a:gdLst>
              <a:gd name="connsiteX0" fmla="*/ 0 w 10363200"/>
              <a:gd name="connsiteY0" fmla="*/ 346364 h 554182"/>
              <a:gd name="connsiteX1" fmla="*/ 152400 w 10363200"/>
              <a:gd name="connsiteY1" fmla="*/ 304800 h 554182"/>
              <a:gd name="connsiteX2" fmla="*/ 249382 w 10363200"/>
              <a:gd name="connsiteY2" fmla="*/ 221673 h 554182"/>
              <a:gd name="connsiteX3" fmla="*/ 706582 w 10363200"/>
              <a:gd name="connsiteY3" fmla="*/ 41564 h 554182"/>
              <a:gd name="connsiteX4" fmla="*/ 845127 w 10363200"/>
              <a:gd name="connsiteY4" fmla="*/ 0 h 554182"/>
              <a:gd name="connsiteX5" fmla="*/ 983673 w 10363200"/>
              <a:gd name="connsiteY5" fmla="*/ 13855 h 554182"/>
              <a:gd name="connsiteX6" fmla="*/ 1052945 w 10363200"/>
              <a:gd name="connsiteY6" fmla="*/ 55419 h 554182"/>
              <a:gd name="connsiteX7" fmla="*/ 1136073 w 10363200"/>
              <a:gd name="connsiteY7" fmla="*/ 96982 h 554182"/>
              <a:gd name="connsiteX8" fmla="*/ 1274618 w 10363200"/>
              <a:gd name="connsiteY8" fmla="*/ 235528 h 554182"/>
              <a:gd name="connsiteX9" fmla="*/ 1496291 w 10363200"/>
              <a:gd name="connsiteY9" fmla="*/ 457200 h 554182"/>
              <a:gd name="connsiteX10" fmla="*/ 1537855 w 10363200"/>
              <a:gd name="connsiteY10" fmla="*/ 471055 h 554182"/>
              <a:gd name="connsiteX11" fmla="*/ 1995055 w 10363200"/>
              <a:gd name="connsiteY11" fmla="*/ 415637 h 554182"/>
              <a:gd name="connsiteX12" fmla="*/ 2216727 w 10363200"/>
              <a:gd name="connsiteY12" fmla="*/ 249382 h 554182"/>
              <a:gd name="connsiteX13" fmla="*/ 2286000 w 10363200"/>
              <a:gd name="connsiteY13" fmla="*/ 180110 h 554182"/>
              <a:gd name="connsiteX14" fmla="*/ 2369127 w 10363200"/>
              <a:gd name="connsiteY14" fmla="*/ 124691 h 554182"/>
              <a:gd name="connsiteX15" fmla="*/ 2424545 w 10363200"/>
              <a:gd name="connsiteY15" fmla="*/ 96982 h 554182"/>
              <a:gd name="connsiteX16" fmla="*/ 2604655 w 10363200"/>
              <a:gd name="connsiteY16" fmla="*/ 69273 h 554182"/>
              <a:gd name="connsiteX17" fmla="*/ 2812473 w 10363200"/>
              <a:gd name="connsiteY17" fmla="*/ 110837 h 554182"/>
              <a:gd name="connsiteX18" fmla="*/ 2867891 w 10363200"/>
              <a:gd name="connsiteY18" fmla="*/ 166255 h 554182"/>
              <a:gd name="connsiteX19" fmla="*/ 2964873 w 10363200"/>
              <a:gd name="connsiteY19" fmla="*/ 263237 h 554182"/>
              <a:gd name="connsiteX20" fmla="*/ 3048000 w 10363200"/>
              <a:gd name="connsiteY20" fmla="*/ 277091 h 554182"/>
              <a:gd name="connsiteX21" fmla="*/ 3574473 w 10363200"/>
              <a:gd name="connsiteY21" fmla="*/ 290946 h 554182"/>
              <a:gd name="connsiteX22" fmla="*/ 3796145 w 10363200"/>
              <a:gd name="connsiteY22" fmla="*/ 318655 h 554182"/>
              <a:gd name="connsiteX23" fmla="*/ 3865418 w 10363200"/>
              <a:gd name="connsiteY23" fmla="*/ 332510 h 554182"/>
              <a:gd name="connsiteX24" fmla="*/ 3990109 w 10363200"/>
              <a:gd name="connsiteY24" fmla="*/ 346364 h 554182"/>
              <a:gd name="connsiteX25" fmla="*/ 4128655 w 10363200"/>
              <a:gd name="connsiteY25" fmla="*/ 387928 h 554182"/>
              <a:gd name="connsiteX26" fmla="*/ 4211782 w 10363200"/>
              <a:gd name="connsiteY26" fmla="*/ 401782 h 554182"/>
              <a:gd name="connsiteX27" fmla="*/ 4308764 w 10363200"/>
              <a:gd name="connsiteY27" fmla="*/ 429491 h 554182"/>
              <a:gd name="connsiteX28" fmla="*/ 4419600 w 10363200"/>
              <a:gd name="connsiteY28" fmla="*/ 457200 h 554182"/>
              <a:gd name="connsiteX29" fmla="*/ 4599709 w 10363200"/>
              <a:gd name="connsiteY29" fmla="*/ 512619 h 554182"/>
              <a:gd name="connsiteX30" fmla="*/ 4696691 w 10363200"/>
              <a:gd name="connsiteY30" fmla="*/ 540328 h 554182"/>
              <a:gd name="connsiteX31" fmla="*/ 4973782 w 10363200"/>
              <a:gd name="connsiteY31" fmla="*/ 554182 h 554182"/>
              <a:gd name="connsiteX32" fmla="*/ 5666509 w 10363200"/>
              <a:gd name="connsiteY32" fmla="*/ 540328 h 554182"/>
              <a:gd name="connsiteX33" fmla="*/ 5943600 w 10363200"/>
              <a:gd name="connsiteY33" fmla="*/ 512619 h 554182"/>
              <a:gd name="connsiteX34" fmla="*/ 5985164 w 10363200"/>
              <a:gd name="connsiteY34" fmla="*/ 484910 h 554182"/>
              <a:gd name="connsiteX35" fmla="*/ 6151418 w 10363200"/>
              <a:gd name="connsiteY35" fmla="*/ 332510 h 554182"/>
              <a:gd name="connsiteX36" fmla="*/ 6262255 w 10363200"/>
              <a:gd name="connsiteY36" fmla="*/ 290946 h 554182"/>
              <a:gd name="connsiteX37" fmla="*/ 6483927 w 10363200"/>
              <a:gd name="connsiteY37" fmla="*/ 249382 h 554182"/>
              <a:gd name="connsiteX38" fmla="*/ 6636327 w 10363200"/>
              <a:gd name="connsiteY38" fmla="*/ 263237 h 554182"/>
              <a:gd name="connsiteX39" fmla="*/ 6719455 w 10363200"/>
              <a:gd name="connsiteY39" fmla="*/ 332510 h 554182"/>
              <a:gd name="connsiteX40" fmla="*/ 6774873 w 10363200"/>
              <a:gd name="connsiteY40" fmla="*/ 374073 h 554182"/>
              <a:gd name="connsiteX41" fmla="*/ 6871855 w 10363200"/>
              <a:gd name="connsiteY41" fmla="*/ 443346 h 554182"/>
              <a:gd name="connsiteX42" fmla="*/ 7079673 w 10363200"/>
              <a:gd name="connsiteY42" fmla="*/ 512619 h 554182"/>
              <a:gd name="connsiteX43" fmla="*/ 7370618 w 10363200"/>
              <a:gd name="connsiteY43" fmla="*/ 484910 h 554182"/>
              <a:gd name="connsiteX44" fmla="*/ 7467600 w 10363200"/>
              <a:gd name="connsiteY44" fmla="*/ 429491 h 554182"/>
              <a:gd name="connsiteX45" fmla="*/ 7606145 w 10363200"/>
              <a:gd name="connsiteY45" fmla="*/ 374073 h 554182"/>
              <a:gd name="connsiteX46" fmla="*/ 7786255 w 10363200"/>
              <a:gd name="connsiteY46" fmla="*/ 277091 h 554182"/>
              <a:gd name="connsiteX47" fmla="*/ 7883236 w 10363200"/>
              <a:gd name="connsiteY47" fmla="*/ 249382 h 554182"/>
              <a:gd name="connsiteX48" fmla="*/ 8021782 w 10363200"/>
              <a:gd name="connsiteY48" fmla="*/ 263237 h 554182"/>
              <a:gd name="connsiteX49" fmla="*/ 8174182 w 10363200"/>
              <a:gd name="connsiteY49" fmla="*/ 332510 h 554182"/>
              <a:gd name="connsiteX50" fmla="*/ 8215745 w 10363200"/>
              <a:gd name="connsiteY50" fmla="*/ 346364 h 554182"/>
              <a:gd name="connsiteX51" fmla="*/ 8285018 w 10363200"/>
              <a:gd name="connsiteY51" fmla="*/ 374073 h 554182"/>
              <a:gd name="connsiteX52" fmla="*/ 8368145 w 10363200"/>
              <a:gd name="connsiteY52" fmla="*/ 401782 h 554182"/>
              <a:gd name="connsiteX53" fmla="*/ 9116291 w 10363200"/>
              <a:gd name="connsiteY53" fmla="*/ 429491 h 554182"/>
              <a:gd name="connsiteX54" fmla="*/ 9795164 w 10363200"/>
              <a:gd name="connsiteY54" fmla="*/ 471055 h 554182"/>
              <a:gd name="connsiteX55" fmla="*/ 10363200 w 10363200"/>
              <a:gd name="connsiteY55" fmla="*/ 471055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363200" h="554182">
                <a:moveTo>
                  <a:pt x="0" y="346364"/>
                </a:moveTo>
                <a:cubicBezTo>
                  <a:pt x="50218" y="337995"/>
                  <a:pt x="107898" y="334468"/>
                  <a:pt x="152400" y="304800"/>
                </a:cubicBezTo>
                <a:cubicBezTo>
                  <a:pt x="187827" y="281182"/>
                  <a:pt x="211814" y="241709"/>
                  <a:pt x="249382" y="221673"/>
                </a:cubicBezTo>
                <a:cubicBezTo>
                  <a:pt x="484237" y="96417"/>
                  <a:pt x="510389" y="102875"/>
                  <a:pt x="706582" y="41564"/>
                </a:cubicBezTo>
                <a:cubicBezTo>
                  <a:pt x="841507" y="-600"/>
                  <a:pt x="739382" y="26437"/>
                  <a:pt x="845127" y="0"/>
                </a:cubicBezTo>
                <a:cubicBezTo>
                  <a:pt x="891309" y="4618"/>
                  <a:pt x="938828" y="1896"/>
                  <a:pt x="983673" y="13855"/>
                </a:cubicBezTo>
                <a:cubicBezTo>
                  <a:pt x="1009692" y="20794"/>
                  <a:pt x="1029305" y="42524"/>
                  <a:pt x="1052945" y="55419"/>
                </a:cubicBezTo>
                <a:cubicBezTo>
                  <a:pt x="1080142" y="70254"/>
                  <a:pt x="1108364" y="83128"/>
                  <a:pt x="1136073" y="96982"/>
                </a:cubicBezTo>
                <a:cubicBezTo>
                  <a:pt x="1182255" y="143164"/>
                  <a:pt x="1234521" y="183975"/>
                  <a:pt x="1274618" y="235528"/>
                </a:cubicBezTo>
                <a:cubicBezTo>
                  <a:pt x="1326343" y="302032"/>
                  <a:pt x="1407620" y="427642"/>
                  <a:pt x="1496291" y="457200"/>
                </a:cubicBezTo>
                <a:lnTo>
                  <a:pt x="1537855" y="471055"/>
                </a:lnTo>
                <a:cubicBezTo>
                  <a:pt x="1713724" y="463408"/>
                  <a:pt x="1841272" y="483985"/>
                  <a:pt x="1995055" y="415637"/>
                </a:cubicBezTo>
                <a:cubicBezTo>
                  <a:pt x="2077202" y="379127"/>
                  <a:pt x="2152337" y="308819"/>
                  <a:pt x="2216727" y="249382"/>
                </a:cubicBezTo>
                <a:cubicBezTo>
                  <a:pt x="2240722" y="227233"/>
                  <a:pt x="2260726" y="200789"/>
                  <a:pt x="2286000" y="180110"/>
                </a:cubicBezTo>
                <a:cubicBezTo>
                  <a:pt x="2311775" y="159022"/>
                  <a:pt x="2340571" y="141825"/>
                  <a:pt x="2369127" y="124691"/>
                </a:cubicBezTo>
                <a:cubicBezTo>
                  <a:pt x="2386837" y="114065"/>
                  <a:pt x="2404952" y="103513"/>
                  <a:pt x="2424545" y="96982"/>
                </a:cubicBezTo>
                <a:cubicBezTo>
                  <a:pt x="2462622" y="84290"/>
                  <a:pt x="2577504" y="72667"/>
                  <a:pt x="2604655" y="69273"/>
                </a:cubicBezTo>
                <a:cubicBezTo>
                  <a:pt x="2673928" y="83128"/>
                  <a:pt x="2746184" y="86415"/>
                  <a:pt x="2812473" y="110837"/>
                </a:cubicBezTo>
                <a:cubicBezTo>
                  <a:pt x="2836987" y="119868"/>
                  <a:pt x="2850688" y="146595"/>
                  <a:pt x="2867891" y="166255"/>
                </a:cubicBezTo>
                <a:cubicBezTo>
                  <a:pt x="2902704" y="206041"/>
                  <a:pt x="2911588" y="241923"/>
                  <a:pt x="2964873" y="263237"/>
                </a:cubicBezTo>
                <a:cubicBezTo>
                  <a:pt x="2990955" y="273670"/>
                  <a:pt x="3019938" y="275815"/>
                  <a:pt x="3048000" y="277091"/>
                </a:cubicBezTo>
                <a:cubicBezTo>
                  <a:pt x="3223371" y="285062"/>
                  <a:pt x="3398982" y="286328"/>
                  <a:pt x="3574473" y="290946"/>
                </a:cubicBezTo>
                <a:cubicBezTo>
                  <a:pt x="3730670" y="322184"/>
                  <a:pt x="3540349" y="286679"/>
                  <a:pt x="3796145" y="318655"/>
                </a:cubicBezTo>
                <a:cubicBezTo>
                  <a:pt x="3819511" y="321576"/>
                  <a:pt x="3842106" y="329180"/>
                  <a:pt x="3865418" y="332510"/>
                </a:cubicBezTo>
                <a:cubicBezTo>
                  <a:pt x="3906817" y="338424"/>
                  <a:pt x="3948545" y="341746"/>
                  <a:pt x="3990109" y="346364"/>
                </a:cubicBezTo>
                <a:cubicBezTo>
                  <a:pt x="4043118" y="364034"/>
                  <a:pt x="4076312" y="377459"/>
                  <a:pt x="4128655" y="387928"/>
                </a:cubicBezTo>
                <a:cubicBezTo>
                  <a:pt x="4156201" y="393437"/>
                  <a:pt x="4184410" y="395466"/>
                  <a:pt x="4211782" y="401782"/>
                </a:cubicBezTo>
                <a:cubicBezTo>
                  <a:pt x="4244542" y="409342"/>
                  <a:pt x="4276278" y="420828"/>
                  <a:pt x="4308764" y="429491"/>
                </a:cubicBezTo>
                <a:cubicBezTo>
                  <a:pt x="4345561" y="439303"/>
                  <a:pt x="4383472" y="445157"/>
                  <a:pt x="4419600" y="457200"/>
                </a:cubicBezTo>
                <a:cubicBezTo>
                  <a:pt x="4748625" y="566876"/>
                  <a:pt x="4317178" y="447419"/>
                  <a:pt x="4599709" y="512619"/>
                </a:cubicBezTo>
                <a:cubicBezTo>
                  <a:pt x="4632469" y="520179"/>
                  <a:pt x="4663276" y="536615"/>
                  <a:pt x="4696691" y="540328"/>
                </a:cubicBezTo>
                <a:cubicBezTo>
                  <a:pt x="4788604" y="550540"/>
                  <a:pt x="4881418" y="549564"/>
                  <a:pt x="4973782" y="554182"/>
                </a:cubicBezTo>
                <a:lnTo>
                  <a:pt x="5666509" y="540328"/>
                </a:lnTo>
                <a:cubicBezTo>
                  <a:pt x="5871911" y="534104"/>
                  <a:pt x="5825430" y="542161"/>
                  <a:pt x="5943600" y="512619"/>
                </a:cubicBezTo>
                <a:cubicBezTo>
                  <a:pt x="5957455" y="503383"/>
                  <a:pt x="5972719" y="495972"/>
                  <a:pt x="5985164" y="484910"/>
                </a:cubicBezTo>
                <a:cubicBezTo>
                  <a:pt x="6030331" y="444761"/>
                  <a:pt x="6096602" y="363833"/>
                  <a:pt x="6151418" y="332510"/>
                </a:cubicBezTo>
                <a:cubicBezTo>
                  <a:pt x="6185677" y="312933"/>
                  <a:pt x="6224400" y="302080"/>
                  <a:pt x="6262255" y="290946"/>
                </a:cubicBezTo>
                <a:cubicBezTo>
                  <a:pt x="6344403" y="266785"/>
                  <a:pt x="6401874" y="261104"/>
                  <a:pt x="6483927" y="249382"/>
                </a:cubicBezTo>
                <a:cubicBezTo>
                  <a:pt x="6534727" y="254000"/>
                  <a:pt x="6586308" y="253233"/>
                  <a:pt x="6636327" y="263237"/>
                </a:cubicBezTo>
                <a:cubicBezTo>
                  <a:pt x="6710632" y="278098"/>
                  <a:pt x="6677068" y="290124"/>
                  <a:pt x="6719455" y="332510"/>
                </a:cubicBezTo>
                <a:cubicBezTo>
                  <a:pt x="6735783" y="348838"/>
                  <a:pt x="6756400" y="360219"/>
                  <a:pt x="6774873" y="374073"/>
                </a:cubicBezTo>
                <a:cubicBezTo>
                  <a:pt x="6825022" y="449297"/>
                  <a:pt x="6774210" y="390085"/>
                  <a:pt x="6871855" y="443346"/>
                </a:cubicBezTo>
                <a:cubicBezTo>
                  <a:pt x="7022688" y="525618"/>
                  <a:pt x="6880557" y="490494"/>
                  <a:pt x="7079673" y="512619"/>
                </a:cubicBezTo>
                <a:cubicBezTo>
                  <a:pt x="7176655" y="503383"/>
                  <a:pt x="7275360" y="505323"/>
                  <a:pt x="7370618" y="484910"/>
                </a:cubicBezTo>
                <a:cubicBezTo>
                  <a:pt x="7407025" y="477108"/>
                  <a:pt x="7433911" y="445345"/>
                  <a:pt x="7467600" y="429491"/>
                </a:cubicBezTo>
                <a:cubicBezTo>
                  <a:pt x="7512605" y="408312"/>
                  <a:pt x="7561140" y="395252"/>
                  <a:pt x="7606145" y="374073"/>
                </a:cubicBezTo>
                <a:cubicBezTo>
                  <a:pt x="7910472" y="230861"/>
                  <a:pt x="7519683" y="395567"/>
                  <a:pt x="7786255" y="277091"/>
                </a:cubicBezTo>
                <a:cubicBezTo>
                  <a:pt x="7811806" y="265735"/>
                  <a:pt x="7858081" y="255671"/>
                  <a:pt x="7883236" y="249382"/>
                </a:cubicBezTo>
                <a:cubicBezTo>
                  <a:pt x="7929418" y="254000"/>
                  <a:pt x="7976271" y="254135"/>
                  <a:pt x="8021782" y="263237"/>
                </a:cubicBezTo>
                <a:cubicBezTo>
                  <a:pt x="8058835" y="270648"/>
                  <a:pt x="8144777" y="319441"/>
                  <a:pt x="8174182" y="332510"/>
                </a:cubicBezTo>
                <a:cubicBezTo>
                  <a:pt x="8187527" y="338441"/>
                  <a:pt x="8202071" y="341236"/>
                  <a:pt x="8215745" y="346364"/>
                </a:cubicBezTo>
                <a:cubicBezTo>
                  <a:pt x="8239031" y="355096"/>
                  <a:pt x="8261646" y="365574"/>
                  <a:pt x="8285018" y="374073"/>
                </a:cubicBezTo>
                <a:cubicBezTo>
                  <a:pt x="8312467" y="384055"/>
                  <a:pt x="8339116" y="398556"/>
                  <a:pt x="8368145" y="401782"/>
                </a:cubicBezTo>
                <a:cubicBezTo>
                  <a:pt x="8699434" y="438593"/>
                  <a:pt x="8451027" y="414708"/>
                  <a:pt x="9116291" y="429491"/>
                </a:cubicBezTo>
                <a:cubicBezTo>
                  <a:pt x="9346673" y="450436"/>
                  <a:pt x="9552031" y="471055"/>
                  <a:pt x="9795164" y="471055"/>
                </a:cubicBezTo>
                <a:lnTo>
                  <a:pt x="10363200" y="471055"/>
                </a:ln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 flipH="1">
            <a:off x="0" y="6645325"/>
            <a:ext cx="10377054" cy="692727"/>
          </a:xfrm>
          <a:custGeom>
            <a:avLst/>
            <a:gdLst>
              <a:gd name="connsiteX0" fmla="*/ 0 w 10377054"/>
              <a:gd name="connsiteY0" fmla="*/ 0 h 692727"/>
              <a:gd name="connsiteX1" fmla="*/ 249381 w 10377054"/>
              <a:gd name="connsiteY1" fmla="*/ 41563 h 692727"/>
              <a:gd name="connsiteX2" fmla="*/ 332509 w 10377054"/>
              <a:gd name="connsiteY2" fmla="*/ 55418 h 692727"/>
              <a:gd name="connsiteX3" fmla="*/ 457200 w 10377054"/>
              <a:gd name="connsiteY3" fmla="*/ 83127 h 692727"/>
              <a:gd name="connsiteX4" fmla="*/ 651163 w 10377054"/>
              <a:gd name="connsiteY4" fmla="*/ 96982 h 692727"/>
              <a:gd name="connsiteX5" fmla="*/ 969818 w 10377054"/>
              <a:gd name="connsiteY5" fmla="*/ 180109 h 692727"/>
              <a:gd name="connsiteX6" fmla="*/ 1288472 w 10377054"/>
              <a:gd name="connsiteY6" fmla="*/ 235527 h 692727"/>
              <a:gd name="connsiteX7" fmla="*/ 1676400 w 10377054"/>
              <a:gd name="connsiteY7" fmla="*/ 263236 h 692727"/>
              <a:gd name="connsiteX8" fmla="*/ 2299854 w 10377054"/>
              <a:gd name="connsiteY8" fmla="*/ 249382 h 692727"/>
              <a:gd name="connsiteX9" fmla="*/ 2840181 w 10377054"/>
              <a:gd name="connsiteY9" fmla="*/ 138545 h 692727"/>
              <a:gd name="connsiteX10" fmla="*/ 3006436 w 10377054"/>
              <a:gd name="connsiteY10" fmla="*/ 96982 h 692727"/>
              <a:gd name="connsiteX11" fmla="*/ 3394363 w 10377054"/>
              <a:gd name="connsiteY11" fmla="*/ 27709 h 692727"/>
              <a:gd name="connsiteX12" fmla="*/ 3782290 w 10377054"/>
              <a:gd name="connsiteY12" fmla="*/ 41563 h 692727"/>
              <a:gd name="connsiteX13" fmla="*/ 3879272 w 10377054"/>
              <a:gd name="connsiteY13" fmla="*/ 69272 h 692727"/>
              <a:gd name="connsiteX14" fmla="*/ 4170218 w 10377054"/>
              <a:gd name="connsiteY14" fmla="*/ 166254 h 692727"/>
              <a:gd name="connsiteX15" fmla="*/ 4322618 w 10377054"/>
              <a:gd name="connsiteY15" fmla="*/ 221672 h 692727"/>
              <a:gd name="connsiteX16" fmla="*/ 4488872 w 10377054"/>
              <a:gd name="connsiteY16" fmla="*/ 318654 h 692727"/>
              <a:gd name="connsiteX17" fmla="*/ 4724400 w 10377054"/>
              <a:gd name="connsiteY17" fmla="*/ 526472 h 692727"/>
              <a:gd name="connsiteX18" fmla="*/ 4890654 w 10377054"/>
              <a:gd name="connsiteY18" fmla="*/ 609600 h 692727"/>
              <a:gd name="connsiteX19" fmla="*/ 5070763 w 10377054"/>
              <a:gd name="connsiteY19" fmla="*/ 651163 h 692727"/>
              <a:gd name="connsiteX20" fmla="*/ 5334000 w 10377054"/>
              <a:gd name="connsiteY20" fmla="*/ 692727 h 692727"/>
              <a:gd name="connsiteX21" fmla="*/ 5486400 w 10377054"/>
              <a:gd name="connsiteY21" fmla="*/ 665018 h 692727"/>
              <a:gd name="connsiteX22" fmla="*/ 5721927 w 10377054"/>
              <a:gd name="connsiteY22" fmla="*/ 568036 h 692727"/>
              <a:gd name="connsiteX23" fmla="*/ 5985163 w 10377054"/>
              <a:gd name="connsiteY23" fmla="*/ 443345 h 692727"/>
              <a:gd name="connsiteX24" fmla="*/ 6192981 w 10377054"/>
              <a:gd name="connsiteY24" fmla="*/ 374072 h 692727"/>
              <a:gd name="connsiteX25" fmla="*/ 6470072 w 10377054"/>
              <a:gd name="connsiteY25" fmla="*/ 332509 h 692727"/>
              <a:gd name="connsiteX26" fmla="*/ 7841672 w 10377054"/>
              <a:gd name="connsiteY26" fmla="*/ 401782 h 692727"/>
              <a:gd name="connsiteX27" fmla="*/ 7952509 w 10377054"/>
              <a:gd name="connsiteY27" fmla="*/ 429491 h 692727"/>
              <a:gd name="connsiteX28" fmla="*/ 8188036 w 10377054"/>
              <a:gd name="connsiteY28" fmla="*/ 540327 h 692727"/>
              <a:gd name="connsiteX29" fmla="*/ 8271163 w 10377054"/>
              <a:gd name="connsiteY29" fmla="*/ 581891 h 692727"/>
              <a:gd name="connsiteX30" fmla="*/ 9060872 w 10377054"/>
              <a:gd name="connsiteY30" fmla="*/ 568036 h 692727"/>
              <a:gd name="connsiteX31" fmla="*/ 9130145 w 10377054"/>
              <a:gd name="connsiteY31" fmla="*/ 554182 h 692727"/>
              <a:gd name="connsiteX32" fmla="*/ 9324109 w 10377054"/>
              <a:gd name="connsiteY32" fmla="*/ 498763 h 692727"/>
              <a:gd name="connsiteX33" fmla="*/ 9490363 w 10377054"/>
              <a:gd name="connsiteY33" fmla="*/ 457200 h 692727"/>
              <a:gd name="connsiteX34" fmla="*/ 9573490 w 10377054"/>
              <a:gd name="connsiteY34" fmla="*/ 415636 h 692727"/>
              <a:gd name="connsiteX35" fmla="*/ 9739745 w 10377054"/>
              <a:gd name="connsiteY35" fmla="*/ 457200 h 692727"/>
              <a:gd name="connsiteX36" fmla="*/ 9795163 w 10377054"/>
              <a:gd name="connsiteY36" fmla="*/ 484909 h 692727"/>
              <a:gd name="connsiteX37" fmla="*/ 9919854 w 10377054"/>
              <a:gd name="connsiteY37" fmla="*/ 512618 h 692727"/>
              <a:gd name="connsiteX38" fmla="*/ 9961418 w 10377054"/>
              <a:gd name="connsiteY38" fmla="*/ 526472 h 692727"/>
              <a:gd name="connsiteX39" fmla="*/ 10377054 w 10377054"/>
              <a:gd name="connsiteY39" fmla="*/ 526472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77054" h="692727">
                <a:moveTo>
                  <a:pt x="0" y="0"/>
                </a:moveTo>
                <a:cubicBezTo>
                  <a:pt x="268247" y="33530"/>
                  <a:pt x="-65672" y="-10947"/>
                  <a:pt x="249381" y="41563"/>
                </a:cubicBezTo>
                <a:cubicBezTo>
                  <a:pt x="277090" y="46181"/>
                  <a:pt x="304963" y="49909"/>
                  <a:pt x="332509" y="55418"/>
                </a:cubicBezTo>
                <a:cubicBezTo>
                  <a:pt x="374260" y="63768"/>
                  <a:pt x="414980" y="77620"/>
                  <a:pt x="457200" y="83127"/>
                </a:cubicBezTo>
                <a:cubicBezTo>
                  <a:pt x="521475" y="91511"/>
                  <a:pt x="586509" y="92364"/>
                  <a:pt x="651163" y="96982"/>
                </a:cubicBezTo>
                <a:cubicBezTo>
                  <a:pt x="898780" y="179521"/>
                  <a:pt x="731325" y="132411"/>
                  <a:pt x="969818" y="180109"/>
                </a:cubicBezTo>
                <a:cubicBezTo>
                  <a:pt x="1128270" y="211799"/>
                  <a:pt x="1098368" y="217422"/>
                  <a:pt x="1288472" y="235527"/>
                </a:cubicBezTo>
                <a:cubicBezTo>
                  <a:pt x="1417527" y="247818"/>
                  <a:pt x="1676400" y="263236"/>
                  <a:pt x="1676400" y="263236"/>
                </a:cubicBezTo>
                <a:cubicBezTo>
                  <a:pt x="1884218" y="258618"/>
                  <a:pt x="2092236" y="259593"/>
                  <a:pt x="2299854" y="249382"/>
                </a:cubicBezTo>
                <a:cubicBezTo>
                  <a:pt x="2514666" y="238817"/>
                  <a:pt x="2620156" y="195122"/>
                  <a:pt x="2840181" y="138545"/>
                </a:cubicBezTo>
                <a:cubicBezTo>
                  <a:pt x="2895505" y="124319"/>
                  <a:pt x="2949813" y="104532"/>
                  <a:pt x="3006436" y="96982"/>
                </a:cubicBezTo>
                <a:cubicBezTo>
                  <a:pt x="3275328" y="61129"/>
                  <a:pt x="3146158" y="84986"/>
                  <a:pt x="3394363" y="27709"/>
                </a:cubicBezTo>
                <a:cubicBezTo>
                  <a:pt x="3523672" y="32327"/>
                  <a:pt x="3653371" y="30513"/>
                  <a:pt x="3782290" y="41563"/>
                </a:cubicBezTo>
                <a:cubicBezTo>
                  <a:pt x="3815788" y="44434"/>
                  <a:pt x="3846655" y="61118"/>
                  <a:pt x="3879272" y="69272"/>
                </a:cubicBezTo>
                <a:cubicBezTo>
                  <a:pt x="4124764" y="130646"/>
                  <a:pt x="3876963" y="51503"/>
                  <a:pt x="4170218" y="166254"/>
                </a:cubicBezTo>
                <a:cubicBezTo>
                  <a:pt x="4220556" y="185951"/>
                  <a:pt x="4273854" y="198350"/>
                  <a:pt x="4322618" y="221672"/>
                </a:cubicBezTo>
                <a:cubicBezTo>
                  <a:pt x="4380497" y="249353"/>
                  <a:pt x="4437546" y="280159"/>
                  <a:pt x="4488872" y="318654"/>
                </a:cubicBezTo>
                <a:cubicBezTo>
                  <a:pt x="4720045" y="492035"/>
                  <a:pt x="4474716" y="371906"/>
                  <a:pt x="4724400" y="526472"/>
                </a:cubicBezTo>
                <a:cubicBezTo>
                  <a:pt x="4777082" y="559085"/>
                  <a:pt x="4832357" y="588613"/>
                  <a:pt x="4890654" y="609600"/>
                </a:cubicBezTo>
                <a:cubicBezTo>
                  <a:pt x="4948626" y="630470"/>
                  <a:pt x="5010555" y="638074"/>
                  <a:pt x="5070763" y="651163"/>
                </a:cubicBezTo>
                <a:cubicBezTo>
                  <a:pt x="5220935" y="683809"/>
                  <a:pt x="5188590" y="676570"/>
                  <a:pt x="5334000" y="692727"/>
                </a:cubicBezTo>
                <a:cubicBezTo>
                  <a:pt x="5384800" y="683491"/>
                  <a:pt x="5437244" y="680818"/>
                  <a:pt x="5486400" y="665018"/>
                </a:cubicBezTo>
                <a:cubicBezTo>
                  <a:pt x="5567231" y="639037"/>
                  <a:pt x="5645987" y="606007"/>
                  <a:pt x="5721927" y="568036"/>
                </a:cubicBezTo>
                <a:cubicBezTo>
                  <a:pt x="5792766" y="532616"/>
                  <a:pt x="5908769" y="471993"/>
                  <a:pt x="5985163" y="443345"/>
                </a:cubicBezTo>
                <a:cubicBezTo>
                  <a:pt x="6053534" y="417706"/>
                  <a:pt x="6120955" y="386076"/>
                  <a:pt x="6192981" y="374072"/>
                </a:cubicBezTo>
                <a:cubicBezTo>
                  <a:pt x="6395962" y="340242"/>
                  <a:pt x="6303487" y="353331"/>
                  <a:pt x="6470072" y="332509"/>
                </a:cubicBezTo>
                <a:cubicBezTo>
                  <a:pt x="6920623" y="348045"/>
                  <a:pt x="7392197" y="311886"/>
                  <a:pt x="7841672" y="401782"/>
                </a:cubicBezTo>
                <a:cubicBezTo>
                  <a:pt x="7879015" y="409251"/>
                  <a:pt x="7916564" y="416910"/>
                  <a:pt x="7952509" y="429491"/>
                </a:cubicBezTo>
                <a:cubicBezTo>
                  <a:pt x="8238151" y="529465"/>
                  <a:pt x="8024882" y="458749"/>
                  <a:pt x="8188036" y="540327"/>
                </a:cubicBezTo>
                <a:cubicBezTo>
                  <a:pt x="8302754" y="597687"/>
                  <a:pt x="8152052" y="502483"/>
                  <a:pt x="8271163" y="581891"/>
                </a:cubicBezTo>
                <a:lnTo>
                  <a:pt x="9060872" y="568036"/>
                </a:lnTo>
                <a:cubicBezTo>
                  <a:pt x="9084408" y="567277"/>
                  <a:pt x="9107372" y="560175"/>
                  <a:pt x="9130145" y="554182"/>
                </a:cubicBezTo>
                <a:cubicBezTo>
                  <a:pt x="9195173" y="537069"/>
                  <a:pt x="9258468" y="513350"/>
                  <a:pt x="9324109" y="498763"/>
                </a:cubicBezTo>
                <a:cubicBezTo>
                  <a:pt x="9463056" y="467886"/>
                  <a:pt x="9408407" y="484518"/>
                  <a:pt x="9490363" y="457200"/>
                </a:cubicBezTo>
                <a:cubicBezTo>
                  <a:pt x="9507743" y="445614"/>
                  <a:pt x="9547998" y="413512"/>
                  <a:pt x="9573490" y="415636"/>
                </a:cubicBezTo>
                <a:cubicBezTo>
                  <a:pt x="9590629" y="417064"/>
                  <a:pt x="9699569" y="439981"/>
                  <a:pt x="9739745" y="457200"/>
                </a:cubicBezTo>
                <a:cubicBezTo>
                  <a:pt x="9758728" y="465336"/>
                  <a:pt x="9775423" y="478835"/>
                  <a:pt x="9795163" y="484909"/>
                </a:cubicBezTo>
                <a:cubicBezTo>
                  <a:pt x="9835858" y="497430"/>
                  <a:pt x="9878548" y="502292"/>
                  <a:pt x="9919854" y="512618"/>
                </a:cubicBezTo>
                <a:cubicBezTo>
                  <a:pt x="9934022" y="516160"/>
                  <a:pt x="9946821" y="526030"/>
                  <a:pt x="9961418" y="526472"/>
                </a:cubicBezTo>
                <a:cubicBezTo>
                  <a:pt x="10099900" y="530668"/>
                  <a:pt x="10238509" y="526472"/>
                  <a:pt x="10377054" y="526472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 flipH="1">
            <a:off x="55419" y="6895066"/>
            <a:ext cx="10099964" cy="666454"/>
          </a:xfrm>
          <a:custGeom>
            <a:avLst/>
            <a:gdLst>
              <a:gd name="connsiteX0" fmla="*/ 0 w 10099964"/>
              <a:gd name="connsiteY0" fmla="*/ 512618 h 666454"/>
              <a:gd name="connsiteX1" fmla="*/ 83128 w 10099964"/>
              <a:gd name="connsiteY1" fmla="*/ 484909 h 666454"/>
              <a:gd name="connsiteX2" fmla="*/ 152400 w 10099964"/>
              <a:gd name="connsiteY2" fmla="*/ 457200 h 666454"/>
              <a:gd name="connsiteX3" fmla="*/ 304800 w 10099964"/>
              <a:gd name="connsiteY3" fmla="*/ 429491 h 666454"/>
              <a:gd name="connsiteX4" fmla="*/ 595746 w 10099964"/>
              <a:gd name="connsiteY4" fmla="*/ 277091 h 666454"/>
              <a:gd name="connsiteX5" fmla="*/ 692728 w 10099964"/>
              <a:gd name="connsiteY5" fmla="*/ 193964 h 666454"/>
              <a:gd name="connsiteX6" fmla="*/ 775855 w 10099964"/>
              <a:gd name="connsiteY6" fmla="*/ 138546 h 666454"/>
              <a:gd name="connsiteX7" fmla="*/ 914400 w 10099964"/>
              <a:gd name="connsiteY7" fmla="*/ 41564 h 666454"/>
              <a:gd name="connsiteX8" fmla="*/ 1080655 w 10099964"/>
              <a:gd name="connsiteY8" fmla="*/ 13855 h 666454"/>
              <a:gd name="connsiteX9" fmla="*/ 1385455 w 10099964"/>
              <a:gd name="connsiteY9" fmla="*/ 27709 h 666454"/>
              <a:gd name="connsiteX10" fmla="*/ 1524000 w 10099964"/>
              <a:gd name="connsiteY10" fmla="*/ 166255 h 666454"/>
              <a:gd name="connsiteX11" fmla="*/ 1704109 w 10099964"/>
              <a:gd name="connsiteY11" fmla="*/ 401782 h 666454"/>
              <a:gd name="connsiteX12" fmla="*/ 1925782 w 10099964"/>
              <a:gd name="connsiteY12" fmla="*/ 512618 h 666454"/>
              <a:gd name="connsiteX13" fmla="*/ 2050473 w 10099964"/>
              <a:gd name="connsiteY13" fmla="*/ 540327 h 666454"/>
              <a:gd name="connsiteX14" fmla="*/ 2258291 w 10099964"/>
              <a:gd name="connsiteY14" fmla="*/ 595746 h 666454"/>
              <a:gd name="connsiteX15" fmla="*/ 2535382 w 10099964"/>
              <a:gd name="connsiteY15" fmla="*/ 581891 h 666454"/>
              <a:gd name="connsiteX16" fmla="*/ 2867891 w 10099964"/>
              <a:gd name="connsiteY16" fmla="*/ 443346 h 666454"/>
              <a:gd name="connsiteX17" fmla="*/ 3020291 w 10099964"/>
              <a:gd name="connsiteY17" fmla="*/ 374073 h 666454"/>
              <a:gd name="connsiteX18" fmla="*/ 3117273 w 10099964"/>
              <a:gd name="connsiteY18" fmla="*/ 318655 h 666454"/>
              <a:gd name="connsiteX19" fmla="*/ 3269673 w 10099964"/>
              <a:gd name="connsiteY19" fmla="*/ 221673 h 666454"/>
              <a:gd name="connsiteX20" fmla="*/ 3422073 w 10099964"/>
              <a:gd name="connsiteY20" fmla="*/ 193964 h 666454"/>
              <a:gd name="connsiteX21" fmla="*/ 3671455 w 10099964"/>
              <a:gd name="connsiteY21" fmla="*/ 235527 h 666454"/>
              <a:gd name="connsiteX22" fmla="*/ 3893128 w 10099964"/>
              <a:gd name="connsiteY22" fmla="*/ 332509 h 666454"/>
              <a:gd name="connsiteX23" fmla="*/ 4031673 w 10099964"/>
              <a:gd name="connsiteY23" fmla="*/ 429491 h 666454"/>
              <a:gd name="connsiteX24" fmla="*/ 4156364 w 10099964"/>
              <a:gd name="connsiteY24" fmla="*/ 498764 h 666454"/>
              <a:gd name="connsiteX25" fmla="*/ 4378037 w 10099964"/>
              <a:gd name="connsiteY25" fmla="*/ 623455 h 666454"/>
              <a:gd name="connsiteX26" fmla="*/ 4461164 w 10099964"/>
              <a:gd name="connsiteY26" fmla="*/ 637309 h 666454"/>
              <a:gd name="connsiteX27" fmla="*/ 4516582 w 10099964"/>
              <a:gd name="connsiteY27" fmla="*/ 665018 h 666454"/>
              <a:gd name="connsiteX28" fmla="*/ 4738255 w 10099964"/>
              <a:gd name="connsiteY28" fmla="*/ 651164 h 666454"/>
              <a:gd name="connsiteX29" fmla="*/ 4793673 w 10099964"/>
              <a:gd name="connsiteY29" fmla="*/ 609600 h 666454"/>
              <a:gd name="connsiteX30" fmla="*/ 4862946 w 10099964"/>
              <a:gd name="connsiteY30" fmla="*/ 581891 h 666454"/>
              <a:gd name="connsiteX31" fmla="*/ 4932219 w 10099964"/>
              <a:gd name="connsiteY31" fmla="*/ 540327 h 666454"/>
              <a:gd name="connsiteX32" fmla="*/ 5084619 w 10099964"/>
              <a:gd name="connsiteY32" fmla="*/ 512618 h 666454"/>
              <a:gd name="connsiteX33" fmla="*/ 5624946 w 10099964"/>
              <a:gd name="connsiteY33" fmla="*/ 526473 h 666454"/>
              <a:gd name="connsiteX34" fmla="*/ 6068291 w 10099964"/>
              <a:gd name="connsiteY34" fmla="*/ 609600 h 666454"/>
              <a:gd name="connsiteX35" fmla="*/ 6179128 w 10099964"/>
              <a:gd name="connsiteY35" fmla="*/ 623455 h 666454"/>
              <a:gd name="connsiteX36" fmla="*/ 6331528 w 10099964"/>
              <a:gd name="connsiteY36" fmla="*/ 651164 h 666454"/>
              <a:gd name="connsiteX37" fmla="*/ 6456219 w 10099964"/>
              <a:gd name="connsiteY37" fmla="*/ 637309 h 666454"/>
              <a:gd name="connsiteX38" fmla="*/ 6511637 w 10099964"/>
              <a:gd name="connsiteY38" fmla="*/ 595746 h 666454"/>
              <a:gd name="connsiteX39" fmla="*/ 6567055 w 10099964"/>
              <a:gd name="connsiteY39" fmla="*/ 568037 h 666454"/>
              <a:gd name="connsiteX40" fmla="*/ 6733309 w 10099964"/>
              <a:gd name="connsiteY40" fmla="*/ 401782 h 666454"/>
              <a:gd name="connsiteX41" fmla="*/ 7162800 w 10099964"/>
              <a:gd name="connsiteY41" fmla="*/ 166255 h 666454"/>
              <a:gd name="connsiteX42" fmla="*/ 7259782 w 10099964"/>
              <a:gd name="connsiteY42" fmla="*/ 138546 h 666454"/>
              <a:gd name="connsiteX43" fmla="*/ 7329055 w 10099964"/>
              <a:gd name="connsiteY43" fmla="*/ 110837 h 666454"/>
              <a:gd name="connsiteX44" fmla="*/ 7370619 w 10099964"/>
              <a:gd name="connsiteY44" fmla="*/ 96982 h 666454"/>
              <a:gd name="connsiteX45" fmla="*/ 7481455 w 10099964"/>
              <a:gd name="connsiteY45" fmla="*/ 124691 h 666454"/>
              <a:gd name="connsiteX46" fmla="*/ 7495309 w 10099964"/>
              <a:gd name="connsiteY46" fmla="*/ 166255 h 666454"/>
              <a:gd name="connsiteX47" fmla="*/ 7523019 w 10099964"/>
              <a:gd name="connsiteY47" fmla="*/ 235527 h 666454"/>
              <a:gd name="connsiteX48" fmla="*/ 7578437 w 10099964"/>
              <a:gd name="connsiteY48" fmla="*/ 387927 h 666454"/>
              <a:gd name="connsiteX49" fmla="*/ 7633855 w 10099964"/>
              <a:gd name="connsiteY49" fmla="*/ 498764 h 666454"/>
              <a:gd name="connsiteX50" fmla="*/ 7730837 w 10099964"/>
              <a:gd name="connsiteY50" fmla="*/ 554182 h 666454"/>
              <a:gd name="connsiteX51" fmla="*/ 7952509 w 10099964"/>
              <a:gd name="connsiteY51" fmla="*/ 512618 h 666454"/>
              <a:gd name="connsiteX52" fmla="*/ 8174182 w 10099964"/>
              <a:gd name="connsiteY52" fmla="*/ 263237 h 666454"/>
              <a:gd name="connsiteX53" fmla="*/ 8437419 w 10099964"/>
              <a:gd name="connsiteY53" fmla="*/ 55418 h 666454"/>
              <a:gd name="connsiteX54" fmla="*/ 8534400 w 10099964"/>
              <a:gd name="connsiteY54" fmla="*/ 0 h 666454"/>
              <a:gd name="connsiteX55" fmla="*/ 8645237 w 10099964"/>
              <a:gd name="connsiteY55" fmla="*/ 13855 h 666454"/>
              <a:gd name="connsiteX56" fmla="*/ 8686800 w 10099964"/>
              <a:gd name="connsiteY56" fmla="*/ 69273 h 666454"/>
              <a:gd name="connsiteX57" fmla="*/ 8742219 w 10099964"/>
              <a:gd name="connsiteY57" fmla="*/ 110837 h 666454"/>
              <a:gd name="connsiteX58" fmla="*/ 8783782 w 10099964"/>
              <a:gd name="connsiteY58" fmla="*/ 166255 h 666454"/>
              <a:gd name="connsiteX59" fmla="*/ 8963891 w 10099964"/>
              <a:gd name="connsiteY59" fmla="*/ 207818 h 666454"/>
              <a:gd name="connsiteX60" fmla="*/ 9102437 w 10099964"/>
              <a:gd name="connsiteY60" fmla="*/ 221673 h 666454"/>
              <a:gd name="connsiteX61" fmla="*/ 9213273 w 10099964"/>
              <a:gd name="connsiteY61" fmla="*/ 263237 h 666454"/>
              <a:gd name="connsiteX62" fmla="*/ 9310255 w 10099964"/>
              <a:gd name="connsiteY62" fmla="*/ 277091 h 666454"/>
              <a:gd name="connsiteX63" fmla="*/ 9739746 w 10099964"/>
              <a:gd name="connsiteY63" fmla="*/ 290946 h 666454"/>
              <a:gd name="connsiteX64" fmla="*/ 10099964 w 10099964"/>
              <a:gd name="connsiteY64" fmla="*/ 318655 h 66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9964" h="666454">
                <a:moveTo>
                  <a:pt x="0" y="512618"/>
                </a:moveTo>
                <a:cubicBezTo>
                  <a:pt x="27709" y="503382"/>
                  <a:pt x="55678" y="494891"/>
                  <a:pt x="83128" y="484909"/>
                </a:cubicBezTo>
                <a:cubicBezTo>
                  <a:pt x="106500" y="476410"/>
                  <a:pt x="128273" y="463232"/>
                  <a:pt x="152400" y="457200"/>
                </a:cubicBezTo>
                <a:cubicBezTo>
                  <a:pt x="202491" y="444677"/>
                  <a:pt x="254000" y="438727"/>
                  <a:pt x="304800" y="429491"/>
                </a:cubicBezTo>
                <a:cubicBezTo>
                  <a:pt x="424868" y="374914"/>
                  <a:pt x="487876" y="353234"/>
                  <a:pt x="595746" y="277091"/>
                </a:cubicBezTo>
                <a:cubicBezTo>
                  <a:pt x="630531" y="252537"/>
                  <a:pt x="658980" y="219924"/>
                  <a:pt x="692728" y="193964"/>
                </a:cubicBezTo>
                <a:cubicBezTo>
                  <a:pt x="719124" y="173659"/>
                  <a:pt x="748922" y="158133"/>
                  <a:pt x="775855" y="138546"/>
                </a:cubicBezTo>
                <a:cubicBezTo>
                  <a:pt x="822720" y="104462"/>
                  <a:pt x="859324" y="63594"/>
                  <a:pt x="914400" y="41564"/>
                </a:cubicBezTo>
                <a:cubicBezTo>
                  <a:pt x="936914" y="32558"/>
                  <a:pt x="1069610" y="15433"/>
                  <a:pt x="1080655" y="13855"/>
                </a:cubicBezTo>
                <a:cubicBezTo>
                  <a:pt x="1182255" y="18473"/>
                  <a:pt x="1285450" y="9190"/>
                  <a:pt x="1385455" y="27709"/>
                </a:cubicBezTo>
                <a:cubicBezTo>
                  <a:pt x="1421819" y="34443"/>
                  <a:pt x="1510293" y="147276"/>
                  <a:pt x="1524000" y="166255"/>
                </a:cubicBezTo>
                <a:cubicBezTo>
                  <a:pt x="1603025" y="275674"/>
                  <a:pt x="1612219" y="326600"/>
                  <a:pt x="1704109" y="401782"/>
                </a:cubicBezTo>
                <a:cubicBezTo>
                  <a:pt x="1772050" y="457370"/>
                  <a:pt x="1840811" y="485785"/>
                  <a:pt x="1925782" y="512618"/>
                </a:cubicBezTo>
                <a:cubicBezTo>
                  <a:pt x="1966383" y="525439"/>
                  <a:pt x="2009027" y="530575"/>
                  <a:pt x="2050473" y="540327"/>
                </a:cubicBezTo>
                <a:cubicBezTo>
                  <a:pt x="2152066" y="564232"/>
                  <a:pt x="2161648" y="568134"/>
                  <a:pt x="2258291" y="595746"/>
                </a:cubicBezTo>
                <a:lnTo>
                  <a:pt x="2535382" y="581891"/>
                </a:lnTo>
                <a:cubicBezTo>
                  <a:pt x="2651870" y="552769"/>
                  <a:pt x="2757527" y="490645"/>
                  <a:pt x="2867891" y="443346"/>
                </a:cubicBezTo>
                <a:cubicBezTo>
                  <a:pt x="2919181" y="421365"/>
                  <a:pt x="2971841" y="401758"/>
                  <a:pt x="3020291" y="374073"/>
                </a:cubicBezTo>
                <a:cubicBezTo>
                  <a:pt x="3052618" y="355600"/>
                  <a:pt x="3085503" y="338070"/>
                  <a:pt x="3117273" y="318655"/>
                </a:cubicBezTo>
                <a:cubicBezTo>
                  <a:pt x="3168652" y="287257"/>
                  <a:pt x="3211257" y="236277"/>
                  <a:pt x="3269673" y="221673"/>
                </a:cubicBezTo>
                <a:cubicBezTo>
                  <a:pt x="3356771" y="199898"/>
                  <a:pt x="3306241" y="210511"/>
                  <a:pt x="3422073" y="193964"/>
                </a:cubicBezTo>
                <a:cubicBezTo>
                  <a:pt x="3505200" y="207818"/>
                  <a:pt x="3589339" y="216577"/>
                  <a:pt x="3671455" y="235527"/>
                </a:cubicBezTo>
                <a:cubicBezTo>
                  <a:pt x="3728394" y="248667"/>
                  <a:pt x="3843910" y="304385"/>
                  <a:pt x="3893128" y="332509"/>
                </a:cubicBezTo>
                <a:cubicBezTo>
                  <a:pt x="4089666" y="444816"/>
                  <a:pt x="3884299" y="337381"/>
                  <a:pt x="4031673" y="429491"/>
                </a:cubicBezTo>
                <a:cubicBezTo>
                  <a:pt x="4242988" y="561564"/>
                  <a:pt x="3897519" y="326201"/>
                  <a:pt x="4156364" y="498764"/>
                </a:cubicBezTo>
                <a:cubicBezTo>
                  <a:pt x="4232408" y="549460"/>
                  <a:pt x="4268789" y="605248"/>
                  <a:pt x="4378037" y="623455"/>
                </a:cubicBezTo>
                <a:lnTo>
                  <a:pt x="4461164" y="637309"/>
                </a:lnTo>
                <a:cubicBezTo>
                  <a:pt x="4479637" y="646545"/>
                  <a:pt x="4495955" y="663987"/>
                  <a:pt x="4516582" y="665018"/>
                </a:cubicBezTo>
                <a:cubicBezTo>
                  <a:pt x="4590525" y="668715"/>
                  <a:pt x="4665658" y="665683"/>
                  <a:pt x="4738255" y="651164"/>
                </a:cubicBezTo>
                <a:cubicBezTo>
                  <a:pt x="4760898" y="646636"/>
                  <a:pt x="4773488" y="620814"/>
                  <a:pt x="4793673" y="609600"/>
                </a:cubicBezTo>
                <a:cubicBezTo>
                  <a:pt x="4815413" y="597522"/>
                  <a:pt x="4840702" y="593013"/>
                  <a:pt x="4862946" y="581891"/>
                </a:cubicBezTo>
                <a:cubicBezTo>
                  <a:pt x="4887032" y="569848"/>
                  <a:pt x="4906516" y="548359"/>
                  <a:pt x="4932219" y="540327"/>
                </a:cubicBezTo>
                <a:cubicBezTo>
                  <a:pt x="4981501" y="524926"/>
                  <a:pt x="5033819" y="521854"/>
                  <a:pt x="5084619" y="512618"/>
                </a:cubicBezTo>
                <a:cubicBezTo>
                  <a:pt x="5264728" y="517236"/>
                  <a:pt x="5445089" y="515893"/>
                  <a:pt x="5624946" y="526473"/>
                </a:cubicBezTo>
                <a:cubicBezTo>
                  <a:pt x="5686318" y="530083"/>
                  <a:pt x="6067719" y="609528"/>
                  <a:pt x="6068291" y="609600"/>
                </a:cubicBezTo>
                <a:lnTo>
                  <a:pt x="6179128" y="623455"/>
                </a:lnTo>
                <a:cubicBezTo>
                  <a:pt x="6241183" y="632320"/>
                  <a:pt x="6271845" y="639227"/>
                  <a:pt x="6331528" y="651164"/>
                </a:cubicBezTo>
                <a:cubicBezTo>
                  <a:pt x="6373092" y="646546"/>
                  <a:pt x="6416249" y="649607"/>
                  <a:pt x="6456219" y="637309"/>
                </a:cubicBezTo>
                <a:cubicBezTo>
                  <a:pt x="6478289" y="630518"/>
                  <a:pt x="6492056" y="607984"/>
                  <a:pt x="6511637" y="595746"/>
                </a:cubicBezTo>
                <a:cubicBezTo>
                  <a:pt x="6529151" y="584800"/>
                  <a:pt x="6551512" y="581637"/>
                  <a:pt x="6567055" y="568037"/>
                </a:cubicBezTo>
                <a:cubicBezTo>
                  <a:pt x="6626037" y="516428"/>
                  <a:pt x="6666104" y="442104"/>
                  <a:pt x="6733309" y="401782"/>
                </a:cubicBezTo>
                <a:cubicBezTo>
                  <a:pt x="6839525" y="338053"/>
                  <a:pt x="7080707" y="189710"/>
                  <a:pt x="7162800" y="166255"/>
                </a:cubicBezTo>
                <a:cubicBezTo>
                  <a:pt x="7195127" y="157019"/>
                  <a:pt x="7227886" y="149178"/>
                  <a:pt x="7259782" y="138546"/>
                </a:cubicBezTo>
                <a:cubicBezTo>
                  <a:pt x="7283376" y="130682"/>
                  <a:pt x="7305769" y="119569"/>
                  <a:pt x="7329055" y="110837"/>
                </a:cubicBezTo>
                <a:cubicBezTo>
                  <a:pt x="7342729" y="105709"/>
                  <a:pt x="7356764" y="101600"/>
                  <a:pt x="7370619" y="96982"/>
                </a:cubicBezTo>
                <a:cubicBezTo>
                  <a:pt x="7407564" y="106218"/>
                  <a:pt x="7448165" y="106196"/>
                  <a:pt x="7481455" y="124691"/>
                </a:cubicBezTo>
                <a:cubicBezTo>
                  <a:pt x="7494221" y="131783"/>
                  <a:pt x="7490181" y="152581"/>
                  <a:pt x="7495309" y="166255"/>
                </a:cubicBezTo>
                <a:cubicBezTo>
                  <a:pt x="7504041" y="189541"/>
                  <a:pt x="7515154" y="211934"/>
                  <a:pt x="7523019" y="235527"/>
                </a:cubicBezTo>
                <a:cubicBezTo>
                  <a:pt x="7601859" y="472044"/>
                  <a:pt x="7507768" y="228921"/>
                  <a:pt x="7578437" y="387927"/>
                </a:cubicBezTo>
                <a:cubicBezTo>
                  <a:pt x="7594312" y="423647"/>
                  <a:pt x="7604414" y="469323"/>
                  <a:pt x="7633855" y="498764"/>
                </a:cubicBezTo>
                <a:cubicBezTo>
                  <a:pt x="7675792" y="540701"/>
                  <a:pt x="7683283" y="538330"/>
                  <a:pt x="7730837" y="554182"/>
                </a:cubicBezTo>
                <a:cubicBezTo>
                  <a:pt x="7804728" y="540327"/>
                  <a:pt x="7882500" y="540013"/>
                  <a:pt x="7952509" y="512618"/>
                </a:cubicBezTo>
                <a:cubicBezTo>
                  <a:pt x="8034170" y="480664"/>
                  <a:pt x="8134444" y="306949"/>
                  <a:pt x="8174182" y="263237"/>
                </a:cubicBezTo>
                <a:cubicBezTo>
                  <a:pt x="8303091" y="121437"/>
                  <a:pt x="8303728" y="144544"/>
                  <a:pt x="8437419" y="55418"/>
                </a:cubicBezTo>
                <a:cubicBezTo>
                  <a:pt x="8521295" y="-499"/>
                  <a:pt x="8460322" y="24694"/>
                  <a:pt x="8534400" y="0"/>
                </a:cubicBezTo>
                <a:cubicBezTo>
                  <a:pt x="8571346" y="4618"/>
                  <a:pt x="8611341" y="-1552"/>
                  <a:pt x="8645237" y="13855"/>
                </a:cubicBezTo>
                <a:cubicBezTo>
                  <a:pt x="8666258" y="23410"/>
                  <a:pt x="8670472" y="52945"/>
                  <a:pt x="8686800" y="69273"/>
                </a:cubicBezTo>
                <a:cubicBezTo>
                  <a:pt x="8703128" y="85601"/>
                  <a:pt x="8725891" y="94509"/>
                  <a:pt x="8742219" y="110837"/>
                </a:cubicBezTo>
                <a:cubicBezTo>
                  <a:pt x="8758547" y="127165"/>
                  <a:pt x="8765309" y="152401"/>
                  <a:pt x="8783782" y="166255"/>
                </a:cubicBezTo>
                <a:cubicBezTo>
                  <a:pt x="8828769" y="199996"/>
                  <a:pt x="8916491" y="202551"/>
                  <a:pt x="8963891" y="207818"/>
                </a:cubicBezTo>
                <a:cubicBezTo>
                  <a:pt x="9010019" y="212943"/>
                  <a:pt x="9056255" y="217055"/>
                  <a:pt x="9102437" y="221673"/>
                </a:cubicBezTo>
                <a:cubicBezTo>
                  <a:pt x="9139382" y="235528"/>
                  <a:pt x="9175148" y="253070"/>
                  <a:pt x="9213273" y="263237"/>
                </a:cubicBezTo>
                <a:cubicBezTo>
                  <a:pt x="9244826" y="271651"/>
                  <a:pt x="9277645" y="275375"/>
                  <a:pt x="9310255" y="277091"/>
                </a:cubicBezTo>
                <a:cubicBezTo>
                  <a:pt x="9453295" y="284619"/>
                  <a:pt x="9596582" y="286328"/>
                  <a:pt x="9739746" y="290946"/>
                </a:cubicBezTo>
                <a:cubicBezTo>
                  <a:pt x="9979193" y="327784"/>
                  <a:pt x="9859112" y="318655"/>
                  <a:pt x="10099964" y="318655"/>
                </a:cubicBezTo>
              </a:path>
            </a:pathLst>
          </a:custGeom>
          <a:noFill/>
          <a:ln w="76200">
            <a:solidFill>
              <a:srgbClr val="99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2" descr="http://www.clker.com/cliparts/9/s/m/9/1/N/apokalyps-jpeg-hi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19" y="304800"/>
            <a:ext cx="8637030" cy="6247237"/>
          </a:xfrm>
          <a:prstGeom prst="rect">
            <a:avLst/>
          </a:prstGeom>
          <a:noFill/>
          <a:effectLst>
            <a:outerShdw blurRad="165100" dist="254000" dir="18900000" algn="bl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-387924" y="900545"/>
            <a:ext cx="3733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Intuitive" pitchFamily="2" charset="0"/>
              </a:rPr>
              <a:t>The </a:t>
            </a:r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66CCFF"/>
                </a:solidFill>
                <a:latin typeface="Intuitive" pitchFamily="2" charset="0"/>
              </a:rPr>
              <a:t>subject</a:t>
            </a:r>
            <a:r>
              <a:rPr lang="en-US" sz="2000" dirty="0" smtClean="0">
                <a:latin typeface="Intuitive" pitchFamily="2" charset="0"/>
              </a:rPr>
              <a:t> of a sentence </a:t>
            </a:r>
          </a:p>
          <a:p>
            <a:pPr algn="r"/>
            <a:r>
              <a:rPr lang="en-US" sz="2000" dirty="0" smtClean="0">
                <a:latin typeface="Intuitive" pitchFamily="2" charset="0"/>
              </a:rPr>
              <a:t>  tells 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Intuitive" pitchFamily="2" charset="0"/>
              </a:rPr>
              <a:t>who or what </a:t>
            </a:r>
          </a:p>
          <a:p>
            <a:pPr algn="r"/>
            <a:r>
              <a:rPr lang="en-US" sz="2000" dirty="0" smtClean="0">
                <a:latin typeface="Intuitive" pitchFamily="2" charset="0"/>
              </a:rPr>
              <a:t>     the sentence is about.</a:t>
            </a:r>
          </a:p>
          <a:p>
            <a:pPr algn="r"/>
            <a:r>
              <a:rPr lang="en-US" sz="1600" dirty="0" smtClean="0">
                <a:latin typeface="Intuitive" pitchFamily="2" charset="0"/>
              </a:rPr>
              <a:t>		 (Naming Part)</a:t>
            </a:r>
            <a:endParaRPr lang="en-US" sz="1600" dirty="0">
              <a:latin typeface="Intuitive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86647" y="900545"/>
            <a:ext cx="35295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Intuitive" pitchFamily="2" charset="0"/>
              </a:rPr>
              <a:t>The </a:t>
            </a:r>
            <a:r>
              <a:rPr lang="en-US" sz="2000" dirty="0" smtClean="0">
                <a:ln>
                  <a:solidFill>
                    <a:srgbClr val="7030A0"/>
                  </a:solidFill>
                </a:ln>
                <a:solidFill>
                  <a:srgbClr val="9900FF"/>
                </a:solidFill>
                <a:latin typeface="Intuitive" pitchFamily="2" charset="0"/>
              </a:rPr>
              <a:t>predicate</a:t>
            </a:r>
            <a:r>
              <a:rPr lang="en-US" sz="2000" dirty="0" smtClean="0">
                <a:latin typeface="Intuitive" pitchFamily="2" charset="0"/>
              </a:rPr>
              <a:t> of a     sentence tells what the subject 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Intuitive" pitchFamily="2" charset="0"/>
              </a:rPr>
              <a:t>does</a:t>
            </a:r>
            <a:r>
              <a:rPr lang="en-US" sz="2000" dirty="0" smtClean="0">
                <a:latin typeface="Intuitive" pitchFamily="2" charset="0"/>
              </a:rPr>
              <a:t> or 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Intuitive" pitchFamily="2" charset="0"/>
              </a:rPr>
              <a:t>did</a:t>
            </a:r>
            <a:r>
              <a:rPr lang="en-US" sz="2000" dirty="0" smtClean="0">
                <a:latin typeface="Intuitive" pitchFamily="2" charset="0"/>
              </a:rPr>
              <a:t>.</a:t>
            </a:r>
          </a:p>
          <a:p>
            <a:r>
              <a:rPr lang="en-US" sz="1600" dirty="0" smtClean="0">
                <a:latin typeface="Intuitive" pitchFamily="2" charset="0"/>
              </a:rPr>
              <a:t>(Telling Part)</a:t>
            </a:r>
          </a:p>
        </p:txBody>
      </p:sp>
      <p:pic>
        <p:nvPicPr>
          <p:cNvPr id="51" name="Picture 50" descr="SentencesSubjectsPredicates - Microsoft PowerPoint non-commercial use (Trial)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715" b="88038" l="29812" r="48046">
                        <a14:foregroundMark x1="41027" y1="49194" x2="41027" y2="49194"/>
                        <a14:foregroundMark x1="38857" y1="48522" x2="38857" y2="48522"/>
                        <a14:foregroundMark x1="38929" y1="48790" x2="37771" y2="52016"/>
                        <a14:foregroundMark x1="38061" y1="50538" x2="38423" y2="54973"/>
                        <a14:foregroundMark x1="40955" y1="57796" x2="40955" y2="57796"/>
                        <a14:foregroundMark x1="42185" y1="59946" x2="42185" y2="599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46" t="21997" r="51818" b="12426"/>
          <a:stretch/>
        </p:blipFill>
        <p:spPr>
          <a:xfrm>
            <a:off x="3507753" y="675426"/>
            <a:ext cx="690640" cy="1308285"/>
          </a:xfrm>
          <a:prstGeom prst="rect">
            <a:avLst/>
          </a:prstGeom>
        </p:spPr>
      </p:pic>
      <p:pic>
        <p:nvPicPr>
          <p:cNvPr id="52" name="Picture 51" descr="SentencesSubjectsPredicates - Microsoft PowerPoint non-commercial use (Trial)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387" b="87769" l="70116" r="90666">
                        <a14:foregroundMark x1="77279" y1="48656" x2="81114" y2="48790"/>
                        <a14:foregroundMark x1="81114" y1="48790" x2="82996" y2="54570"/>
                        <a14:foregroundMark x1="78437" y1="48656" x2="78075" y2="57661"/>
                        <a14:foregroundMark x1="79450" y1="51075" x2="79812" y2="55108"/>
                        <a14:foregroundMark x1="82055" y1="54704" x2="78220" y2="58602"/>
                        <a14:foregroundMark x1="78148" y1="59543" x2="78148" y2="64113"/>
                        <a14:foregroundMark x1="80101" y1="49328" x2="78365" y2="53763"/>
                        <a14:foregroundMark x1="76700" y1="64382" x2="76700" y2="64382"/>
                        <a14:foregroundMark x1="76918" y1="64113" x2="77569" y2="65323"/>
                        <a14:foregroundMark x1="75977" y1="66398" x2="78726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22653" r="9861" b="12333"/>
          <a:stretch/>
        </p:blipFill>
        <p:spPr>
          <a:xfrm>
            <a:off x="4068521" y="687326"/>
            <a:ext cx="753907" cy="1296385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061279" y="2326817"/>
            <a:ext cx="6869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Intuitive" pitchFamily="2" charset="0"/>
              </a:rPr>
              <a:t>Let’s try finding the subject </a:t>
            </a:r>
            <a:r>
              <a:rPr lang="en-US" sz="2400" i="1" dirty="0" smtClean="0">
                <a:latin typeface="Intuitive" pitchFamily="2" charset="0"/>
              </a:rPr>
              <a:t>and</a:t>
            </a:r>
            <a:r>
              <a:rPr lang="en-US" sz="2400" dirty="0" smtClean="0">
                <a:latin typeface="Intuitive" pitchFamily="2" charset="0"/>
              </a:rPr>
              <a:t> the predicate of a sentence, shall we?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061279" y="3816514"/>
            <a:ext cx="3050058" cy="0"/>
          </a:xfrm>
          <a:prstGeom prst="line">
            <a:avLst/>
          </a:prstGeom>
          <a:ln w="57150" cap="rnd">
            <a:solidFill>
              <a:srgbClr val="66CC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949271" y="4441044"/>
            <a:ext cx="6213529" cy="0"/>
          </a:xfrm>
          <a:prstGeom prst="line">
            <a:avLst/>
          </a:prstGeom>
          <a:ln w="57150" cap="rnd">
            <a:solidFill>
              <a:srgbClr val="99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918025" y="3211294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900" dirty="0" smtClean="0">
                <a:latin typeface="HelloDoodlePrint" pitchFamily="2" charset="0"/>
                <a:ea typeface="HelloDoodlePrint" pitchFamily="2" charset="0"/>
              </a:rPr>
              <a:t>The whole family  listens to the radio program every Saturday morning.</a:t>
            </a:r>
            <a:endParaRPr lang="en-US" sz="2900" dirty="0">
              <a:latin typeface="HelloDoodlePrint" pitchFamily="2" charset="0"/>
              <a:ea typeface="HelloDoodlePrint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31976" y="4668394"/>
            <a:ext cx="7701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Intuitive" pitchFamily="2" charset="0"/>
              </a:rPr>
              <a:t>Who</a:t>
            </a:r>
            <a:r>
              <a:rPr lang="en-US" sz="2400" dirty="0" smtClean="0">
                <a:latin typeface="Intuitive" pitchFamily="2" charset="0"/>
              </a:rPr>
              <a:t> listens to the radio program every Saturday morning?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4198393" y="3816514"/>
            <a:ext cx="3497807" cy="0"/>
          </a:xfrm>
          <a:prstGeom prst="line">
            <a:avLst/>
          </a:prstGeom>
          <a:ln w="57150" cap="rnd">
            <a:solidFill>
              <a:srgbClr val="99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847115" y="5197552"/>
            <a:ext cx="7701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Intuitive" pitchFamily="2" charset="0"/>
              </a:rPr>
              <a:t>What does the whole family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Intuitive" pitchFamily="2" charset="0"/>
              </a:rPr>
              <a:t>do</a:t>
            </a:r>
            <a:r>
              <a:rPr lang="en-US" sz="2400" dirty="0" smtClean="0">
                <a:latin typeface="Intuitive" pitchFamily="2" charset="0"/>
              </a:rPr>
              <a:t>?</a:t>
            </a:r>
          </a:p>
        </p:txBody>
      </p:sp>
      <p:pic>
        <p:nvPicPr>
          <p:cNvPr id="69" name="Picture 68" descr="SentencesSubjectsPredicates - Microsoft PowerPoint non-commercial use (Trial)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715" b="88038" l="29812" r="48046">
                        <a14:foregroundMark x1="41027" y1="49194" x2="41027" y2="49194"/>
                        <a14:foregroundMark x1="38857" y1="48522" x2="38857" y2="48522"/>
                        <a14:foregroundMark x1="38929" y1="48790" x2="37771" y2="52016"/>
                        <a14:foregroundMark x1="38061" y1="50538" x2="38423" y2="54973"/>
                        <a14:foregroundMark x1="40955" y1="57796" x2="40955" y2="57796"/>
                        <a14:foregroundMark x1="42185" y1="59946" x2="42185" y2="599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46" t="21997" r="51818" b="12426"/>
          <a:stretch/>
        </p:blipFill>
        <p:spPr>
          <a:xfrm>
            <a:off x="3718332" y="1118869"/>
            <a:ext cx="269482" cy="510481"/>
          </a:xfrm>
          <a:prstGeom prst="rect">
            <a:avLst/>
          </a:prstGeom>
        </p:spPr>
      </p:pic>
      <p:pic>
        <p:nvPicPr>
          <p:cNvPr id="70" name="Picture 69" descr="SentencesSubjectsPredicates - Microsoft PowerPoint non-commercial use (Trial)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387" b="87769" l="70116" r="90666">
                        <a14:foregroundMark x1="77279" y1="48656" x2="81114" y2="48790"/>
                        <a14:foregroundMark x1="81114" y1="48790" x2="82996" y2="54570"/>
                        <a14:foregroundMark x1="78437" y1="48656" x2="78075" y2="57661"/>
                        <a14:foregroundMark x1="79450" y1="51075" x2="79812" y2="55108"/>
                        <a14:foregroundMark x1="82055" y1="54704" x2="78220" y2="58602"/>
                        <a14:foregroundMark x1="78148" y1="59543" x2="78148" y2="64113"/>
                        <a14:foregroundMark x1="80101" y1="49328" x2="78365" y2="53763"/>
                        <a14:foregroundMark x1="76700" y1="64382" x2="76700" y2="64382"/>
                        <a14:foregroundMark x1="76918" y1="64113" x2="77569" y2="65323"/>
                        <a14:foregroundMark x1="75977" y1="66398" x2="78726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22653" r="9861" b="12333"/>
          <a:stretch/>
        </p:blipFill>
        <p:spPr>
          <a:xfrm>
            <a:off x="4320269" y="1152481"/>
            <a:ext cx="300221" cy="521763"/>
          </a:xfrm>
          <a:prstGeom prst="rect">
            <a:avLst/>
          </a:prstGeom>
        </p:spPr>
      </p:pic>
      <p:sp>
        <p:nvSpPr>
          <p:cNvPr id="71" name="Oval 70"/>
          <p:cNvSpPr/>
          <p:nvPr/>
        </p:nvSpPr>
        <p:spPr>
          <a:xfrm>
            <a:off x="3528536" y="723327"/>
            <a:ext cx="1258210" cy="1224381"/>
          </a:xfrm>
          <a:prstGeom prst="ellipse">
            <a:avLst/>
          </a:prstGeom>
          <a:solidFill>
            <a:srgbClr val="0070C0"/>
          </a:solidFill>
          <a:ln w="57150"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GungsuhChe" pitchFamily="49" charset="-127"/>
                <a:ea typeface="GungsuhChe" pitchFamily="49" charset="-127"/>
              </a:rPr>
              <a:t>Complete</a:t>
            </a:r>
          </a:p>
          <a:p>
            <a:pPr algn="ctr"/>
            <a:r>
              <a:rPr lang="en-US" sz="1300" dirty="0" smtClean="0">
                <a:latin typeface="GungsuhChe" pitchFamily="49" charset="-127"/>
                <a:ea typeface="GungsuhChe" pitchFamily="49" charset="-127"/>
              </a:rPr>
              <a:t>Sentence</a:t>
            </a:r>
            <a:endParaRPr lang="en-US" sz="1300" dirty="0"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03217" y="6555923"/>
            <a:ext cx="2988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ckUpSticks" pitchFamily="2" charset="0"/>
                <a:ea typeface="PickUpSticks" pitchFamily="2" charset="0"/>
              </a:rPr>
              <a:t>Copyright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ckUpSticks" pitchFamily="2" charset="0"/>
                <a:ea typeface="PickUpSticks" pitchFamily="2" charset="0"/>
                <a:cs typeface="Times New Roman"/>
              </a:rPr>
              <a:t>© 2013 by Michael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ckUpSticks" pitchFamily="2" charset="0"/>
                <a:ea typeface="PickUpSticks" pitchFamily="2" charset="0"/>
                <a:cs typeface="Times New Roman"/>
              </a:rPr>
              <a:t>Friermood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ickUpSticks" pitchFamily="2" charset="0"/>
              <a:ea typeface="PickUpSticks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758063" y="167273"/>
            <a:ext cx="2309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ckUpSticks" pitchFamily="2" charset="0"/>
                <a:ea typeface="PickUpSticks" pitchFamily="2" charset="0"/>
              </a:rPr>
              <a:t>Subjects and Predicates: Guided Practice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ickUpSticks" pitchFamily="2" charset="0"/>
              <a:ea typeface="PickUpStick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18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625 C -0.00625 -0.00509 -0.02795 -0.01597 -0.03541 -0.01597 C -0.0835 -0.01597 -0.13281 0.15857 -0.13281 0.3331 C -0.13281 0.24514 -0.15763 0.15857 -0.1809 0.15857 C -0.20555 0.15857 -0.22899 0.2463 -0.22899 0.3331 C -0.22899 0.28958 -0.24132 0.24514 -0.25364 0.24514 C -0.26597 0.24514 -0.27829 0.28843 -0.27829 0.3331 C -0.27829 0.31065 -0.28437 0.28958 -0.29062 0.28958 C -0.2967 0.28958 -0.30295 0.31204 -0.30295 0.3331 C -0.30295 0.32176 -0.30625 0.31065 -0.3092 0.31065 C -0.31076 0.31065 -0.31527 0.32199 -0.31527 0.3331 C -0.31527 0.32755 -0.31684 0.32176 -0.31857 0.32176 C -0.31857 0.32037 -0.3217 0.32708 -0.3217 0.3331 C -0.3217 0.33009 -0.3217 0.32755 -0.32326 0.32755 C -0.32326 0.32871 -0.325 0.33033 -0.325 0.3331 C -0.325 0.33171 -0.325 0.33009 -0.325 0.32871 C -0.32656 0.32871 -0.32656 0.33009 -0.32656 0.33171 C -0.32812 0.33171 -0.32812 0.33033 -0.32812 0.32871 C -0.32968 0.32871 -0.32968 0.33009 -0.32968 0.33171 " pathEditMode="relative" rAng="0" ptsTypes="fffffffffffffffffff">
                                      <p:cBhvr>
                                        <p:cTn id="2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3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1157 C 0.00573 -0.00255 0.02621 -0.01597 0.03333 -0.01597 C 0.07864 -0.01597 0.12517 0.2 0.12517 0.4162 C 0.12517 0.30717 0.14844 0.2 0.17049 0.2 C 0.19375 0.2 0.2158 0.30879 0.2158 0.4162 C 0.2158 0.3625 0.22743 0.30717 0.23906 0.30717 C 0.25069 0.30717 0.2625 0.36088 0.2625 0.4162 C 0.2625 0.38842 0.26823 0.3625 0.27413 0.3625 C 0.27986 0.3625 0.28576 0.39004 0.28576 0.4162 C 0.28576 0.40208 0.28871 0.38842 0.29149 0.38842 C 0.29305 0.38842 0.29739 0.40254 0.29739 0.4162 C 0.29739 0.40926 0.29896 0.40208 0.30035 0.40208 C 0.30035 0.4037 0.30347 0.40879 0.30347 0.4162 C 0.30347 0.4125 0.30347 0.40926 0.30503 0.40926 C 0.30503 0.41088 0.30642 0.41296 0.30642 0.4162 C 0.30642 0.41458 0.30642 0.4125 0.30642 0.41088 C 0.30799 0.41088 0.30799 0.4125 0.30799 0.41458 C 0.30955 0.41458 0.30955 0.41296 0.30955 0.41088 C 0.31111 0.41088 0.31111 0.4125 0.31111 0.41458 " pathEditMode="relative" rAng="0" ptsTypes="fffffffffffffffffff">
                                      <p:cBhvr>
                                        <p:cTn id="4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68" grpId="0"/>
      <p:bldP spid="7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6110</TotalTime>
  <Words>638</Words>
  <Application>Microsoft Office PowerPoint</Application>
  <PresentationFormat>On-screen Show (4:3)</PresentationFormat>
  <Paragraphs>95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Courier New</vt:lpstr>
      <vt:lpstr>Intuitive</vt:lpstr>
      <vt:lpstr>HelloDoodlePrint</vt:lpstr>
      <vt:lpstr>PickUpSticks</vt:lpstr>
      <vt:lpstr>GungsuhChe</vt:lpstr>
      <vt:lpstr>Times New Roman</vt:lpstr>
      <vt:lpstr>Calibri</vt:lpstr>
      <vt:lpstr>Sweet Cheeks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MichaelFriermood</dc:creator>
  <cp:lastModifiedBy>Sarah M. Harju</cp:lastModifiedBy>
  <cp:revision>235</cp:revision>
  <dcterms:created xsi:type="dcterms:W3CDTF">2012-12-12T16:56:15Z</dcterms:created>
  <dcterms:modified xsi:type="dcterms:W3CDTF">2013-12-16T14:40:34Z</dcterms:modified>
</cp:coreProperties>
</file>